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102" y="-108"/>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2774853"/>
            <a:ext cx="8305800" cy="85725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075299"/>
            <a:ext cx="8305800" cy="14859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2662595"/>
            <a:ext cx="2971800" cy="1191"/>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2662595"/>
            <a:ext cx="2971800" cy="1191"/>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2644727"/>
            <a:ext cx="45720" cy="3429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D3DA2F05-4F54-4733-A771-6AC21FF53362}" type="datetimeFigureOut">
              <a:rPr lang="en-US" smtClean="0"/>
              <a:pPr/>
              <a:t>3/25/2017</a:t>
            </a:fld>
            <a:endParaRPr lang="en-US"/>
          </a:p>
        </p:txBody>
      </p:sp>
      <p:sp>
        <p:nvSpPr>
          <p:cNvPr id="16" name="Slide Number Placeholder 15"/>
          <p:cNvSpPr>
            <a:spLocks noGrp="1"/>
          </p:cNvSpPr>
          <p:nvPr>
            <p:ph type="sldNum" sz="quarter" idx="11"/>
          </p:nvPr>
        </p:nvSpPr>
        <p:spPr/>
        <p:txBody>
          <a:bodyPr/>
          <a:lstStyle/>
          <a:p>
            <a:fld id="{3D941470-6AD7-4BDC-8736-EE1CDFCE28B2}"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DA2F05-4F54-4733-A771-6AC21FF53362}" type="datetimeFigureOut">
              <a:rPr lang="en-US" smtClean="0"/>
              <a:pPr/>
              <a:t>3/25/2017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41470-6AD7-4BDC-8736-EE1CDFCE28B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3DA2F05-4F54-4733-A771-6AC21FF53362}" type="datetimeFigureOut">
              <a:rPr lang="en-US" smtClean="0"/>
              <a:pPr/>
              <a:t>3/25/2017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41470-6AD7-4BDC-8736-EE1CDFCE28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143000"/>
            <a:ext cx="8229600"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D3DA2F05-4F54-4733-A771-6AC21FF53362}" type="datetimeFigureOut">
              <a:rPr lang="en-US" smtClean="0"/>
              <a:pPr/>
              <a:t>3/25/2017</a:t>
            </a:fld>
            <a:endParaRPr lang="en-US"/>
          </a:p>
        </p:txBody>
      </p:sp>
      <p:sp>
        <p:nvSpPr>
          <p:cNvPr id="15" name="Slide Number Placeholder 14"/>
          <p:cNvSpPr>
            <a:spLocks noGrp="1"/>
          </p:cNvSpPr>
          <p:nvPr>
            <p:ph type="sldNum" sz="quarter" idx="15"/>
          </p:nvPr>
        </p:nvSpPr>
        <p:spPr/>
        <p:txBody>
          <a:bodyPr/>
          <a:lstStyle>
            <a:lvl1pPr algn="ctr">
              <a:defRPr/>
            </a:lvl1pPr>
          </a:lstStyle>
          <a:p>
            <a:fld id="{3D941470-6AD7-4BDC-8736-EE1CDFCE28B2}"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3DA2F05-4F54-4733-A771-6AC21FF53362}" type="datetimeFigureOut">
              <a:rPr lang="en-US" smtClean="0"/>
              <a:pPr/>
              <a:t>3/25/2017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941470-6AD7-4BDC-8736-EE1CDFCE28B2}" type="slidenum">
              <a:rPr lang="en-US" smtClean="0"/>
              <a:pPr/>
              <a:t>‹#›</a:t>
            </a:fld>
            <a:endParaRPr lang="en-US"/>
          </a:p>
        </p:txBody>
      </p:sp>
      <p:sp>
        <p:nvSpPr>
          <p:cNvPr id="2" name="Title 1"/>
          <p:cNvSpPr>
            <a:spLocks noGrp="1"/>
          </p:cNvSpPr>
          <p:nvPr>
            <p:ph type="title"/>
          </p:nvPr>
        </p:nvSpPr>
        <p:spPr>
          <a:xfrm>
            <a:off x="685800" y="2628900"/>
            <a:ext cx="7924800" cy="10287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3719148"/>
            <a:ext cx="7924800" cy="738552"/>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3687744"/>
            <a:ext cx="7924800" cy="3226"/>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3DA2F05-4F54-4733-A771-6AC21FF53362}" type="datetimeFigureOut">
              <a:rPr lang="en-US" smtClean="0"/>
              <a:pPr/>
              <a:t>3/25/2017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941470-6AD7-4BDC-8736-EE1CDFCE28B2}"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143000"/>
            <a:ext cx="4059936"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143000"/>
            <a:ext cx="4059936" cy="3429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3D941470-6AD7-4BDC-8736-EE1CDFCE28B2}"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D3DA2F05-4F54-4733-A771-6AC21FF53362}" type="datetimeFigureOut">
              <a:rPr lang="en-US" smtClean="0"/>
              <a:pPr/>
              <a:t>3/25/2017</a:t>
            </a:fld>
            <a:endParaRPr lang="en-US"/>
          </a:p>
        </p:txBody>
      </p:sp>
      <p:sp>
        <p:nvSpPr>
          <p:cNvPr id="3" name="Text Placeholder 2"/>
          <p:cNvSpPr>
            <a:spLocks noGrp="1"/>
          </p:cNvSpPr>
          <p:nvPr>
            <p:ph type="body" idx="1"/>
          </p:nvPr>
        </p:nvSpPr>
        <p:spPr>
          <a:xfrm>
            <a:off x="457200" y="1049695"/>
            <a:ext cx="4040188" cy="5715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1651422"/>
            <a:ext cx="4038600" cy="293522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1651422"/>
            <a:ext cx="4038600" cy="293522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16586"/>
            <a:ext cx="8229600" cy="85725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049695"/>
            <a:ext cx="4040188" cy="5715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1635164"/>
            <a:ext cx="3749040" cy="1191"/>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1635164"/>
            <a:ext cx="3749040" cy="1191"/>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3DA2F05-4F54-4733-A771-6AC21FF53362}" type="datetimeFigureOut">
              <a:rPr lang="en-US" smtClean="0"/>
              <a:pPr/>
              <a:t>3/25/2017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941470-6AD7-4BDC-8736-EE1CDFCE28B2}"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DA2F05-4F54-4733-A771-6AC21FF53362}" type="datetimeFigureOut">
              <a:rPr lang="en-US" smtClean="0"/>
              <a:pPr/>
              <a:t>3/25/2017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941470-6AD7-4BDC-8736-EE1CDFCE28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342900"/>
            <a:ext cx="6248400" cy="428625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200150"/>
            <a:ext cx="1984248" cy="280035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342900"/>
            <a:ext cx="1981200" cy="8001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D3DA2F05-4F54-4733-A771-6AC21FF53362}" type="datetimeFigureOut">
              <a:rPr lang="en-US" smtClean="0"/>
              <a:pPr/>
              <a:t>3/25/2017</a:t>
            </a:fld>
            <a:endParaRPr lang="en-US"/>
          </a:p>
        </p:txBody>
      </p:sp>
      <p:sp>
        <p:nvSpPr>
          <p:cNvPr id="9" name="Slide Number Placeholder 8"/>
          <p:cNvSpPr>
            <a:spLocks noGrp="1"/>
          </p:cNvSpPr>
          <p:nvPr>
            <p:ph type="sldNum" sz="quarter" idx="15"/>
          </p:nvPr>
        </p:nvSpPr>
        <p:spPr/>
        <p:txBody>
          <a:bodyPr/>
          <a:lstStyle/>
          <a:p>
            <a:fld id="{3D941470-6AD7-4BDC-8736-EE1CDFCE28B2}"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342900"/>
            <a:ext cx="2057400" cy="8001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342900"/>
            <a:ext cx="6019800" cy="417195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200150"/>
            <a:ext cx="2057400" cy="33147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D3DA2F05-4F54-4733-A771-6AC21FF53362}" type="datetimeFigureOut">
              <a:rPr lang="en-US" smtClean="0"/>
              <a:pPr/>
              <a:t>3/25/2017</a:t>
            </a:fld>
            <a:endParaRPr lang="en-US"/>
          </a:p>
        </p:txBody>
      </p:sp>
      <p:sp>
        <p:nvSpPr>
          <p:cNvPr id="9" name="Slide Number Placeholder 8"/>
          <p:cNvSpPr>
            <a:spLocks noGrp="1"/>
          </p:cNvSpPr>
          <p:nvPr>
            <p:ph type="sldNum" sz="quarter" idx="11"/>
          </p:nvPr>
        </p:nvSpPr>
        <p:spPr/>
        <p:txBody>
          <a:bodyPr/>
          <a:lstStyle/>
          <a:p>
            <a:fld id="{3D941470-6AD7-4BDC-8736-EE1CDFCE28B2}"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085850"/>
            <a:ext cx="8229600" cy="350877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4652750"/>
            <a:ext cx="2590800" cy="288036"/>
          </a:xfrm>
          <a:prstGeom prst="rect">
            <a:avLst/>
          </a:prstGeom>
        </p:spPr>
        <p:txBody>
          <a:bodyPr vert="horz" anchor="ctr" anchorCtr="0"/>
          <a:lstStyle>
            <a:lvl1pPr algn="l" eaLnBrk="1" latinLnBrk="0" hangingPunct="1">
              <a:defRPr kumimoji="0" sz="1200">
                <a:solidFill>
                  <a:schemeClr val="tx2"/>
                </a:solidFill>
              </a:defRPr>
            </a:lvl1pPr>
          </a:lstStyle>
          <a:p>
            <a:fld id="{D3DA2F05-4F54-4733-A771-6AC21FF53362}" type="datetimeFigureOut">
              <a:rPr lang="en-US" smtClean="0"/>
              <a:pPr/>
              <a:t>3/25/2017</a:t>
            </a:fld>
            <a:endParaRPr lang="en-US"/>
          </a:p>
        </p:txBody>
      </p:sp>
      <p:sp>
        <p:nvSpPr>
          <p:cNvPr id="10" name="Footer Placeholder 9"/>
          <p:cNvSpPr>
            <a:spLocks noGrp="1"/>
          </p:cNvSpPr>
          <p:nvPr>
            <p:ph type="ftr" sz="quarter" idx="3"/>
          </p:nvPr>
        </p:nvSpPr>
        <p:spPr>
          <a:xfrm>
            <a:off x="2133600" y="4652750"/>
            <a:ext cx="3581400" cy="288036"/>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4636148"/>
            <a:ext cx="609600" cy="3429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3D941470-6AD7-4BDC-8736-EE1CDFCE28B2}" type="slidenum">
              <a:rPr lang="en-US" smtClean="0"/>
              <a:pPr/>
              <a:t>‹#›</a:t>
            </a:fld>
            <a:endParaRPr lang="en-US"/>
          </a:p>
        </p:txBody>
      </p:sp>
      <p:sp>
        <p:nvSpPr>
          <p:cNvPr id="5" name="Title Placeholder 4"/>
          <p:cNvSpPr>
            <a:spLocks noGrp="1"/>
          </p:cNvSpPr>
          <p:nvPr>
            <p:ph type="title"/>
          </p:nvPr>
        </p:nvSpPr>
        <p:spPr>
          <a:xfrm>
            <a:off x="457200" y="114300"/>
            <a:ext cx="8229600" cy="9144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sz="4400" dirty="0" smtClean="0"/>
              <a:t>THE BREAD OF LIFE</a:t>
            </a:r>
            <a:endParaRPr lang="en-US" sz="4400" dirty="0"/>
          </a:p>
        </p:txBody>
      </p:sp>
      <p:sp>
        <p:nvSpPr>
          <p:cNvPr id="2" name="Title 1"/>
          <p:cNvSpPr>
            <a:spLocks noGrp="1"/>
          </p:cNvSpPr>
          <p:nvPr>
            <p:ph type="ctrTitle"/>
          </p:nvPr>
        </p:nvSpPr>
        <p:spPr/>
        <p:txBody>
          <a:bodyPr/>
          <a:lstStyle/>
          <a:p>
            <a:r>
              <a:rPr lang="en-US" sz="6000" b="1" dirty="0" smtClean="0"/>
              <a:t>JOHN 6:22-71</a:t>
            </a:r>
            <a:endParaRPr lang="en-US" sz="60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09550"/>
            <a:ext cx="8763000" cy="4724400"/>
          </a:xfrm>
        </p:spPr>
        <p:txBody>
          <a:bodyPr>
            <a:normAutofit lnSpcReduction="10000"/>
          </a:bodyPr>
          <a:lstStyle/>
          <a:p>
            <a:r>
              <a:rPr lang="en-US" sz="2800" b="1" dirty="0" smtClean="0">
                <a:solidFill>
                  <a:schemeClr val="bg1"/>
                </a:solidFill>
              </a:rPr>
              <a:t>50</a:t>
            </a:r>
            <a:r>
              <a:rPr lang="en-US" sz="2800" dirty="0" smtClean="0"/>
              <a:t> This is the bread which comes down from heaven, that one may eat of it and not die.</a:t>
            </a:r>
          </a:p>
          <a:p>
            <a:r>
              <a:rPr lang="en-US" sz="2800" b="1" dirty="0" smtClean="0">
                <a:solidFill>
                  <a:schemeClr val="bg1"/>
                </a:solidFill>
              </a:rPr>
              <a:t>51</a:t>
            </a:r>
            <a:r>
              <a:rPr lang="en-US" sz="2800" dirty="0" smtClean="0"/>
              <a:t> I am the living bread which came down from heaven. If anyone eats of this bread, he will live forever; and the bread that I shall give is My flesh, which I shall give for the life of the world.“</a:t>
            </a:r>
          </a:p>
          <a:p>
            <a:r>
              <a:rPr lang="en-US" sz="2800" b="1" dirty="0" smtClean="0">
                <a:solidFill>
                  <a:schemeClr val="bg1"/>
                </a:solidFill>
              </a:rPr>
              <a:t>52</a:t>
            </a:r>
            <a:r>
              <a:rPr lang="en-US" sz="2800" dirty="0" smtClean="0"/>
              <a:t> The Jews therefore quarreled among themselves, saying, "How can this Man give us His flesh to eat?“</a:t>
            </a:r>
          </a:p>
          <a:p>
            <a:r>
              <a:rPr lang="en-US" sz="2800" b="1" dirty="0" smtClean="0">
                <a:solidFill>
                  <a:schemeClr val="bg1"/>
                </a:solidFill>
              </a:rPr>
              <a:t>53</a:t>
            </a:r>
            <a:r>
              <a:rPr lang="en-US" sz="2800" dirty="0" smtClean="0"/>
              <a:t> Then Jesus said to them, "Most assuredly, I say to you, unless you eat the flesh of the Son of Man and drink His blood, you have no life in you.</a:t>
            </a:r>
            <a:endParaRPr lang="en-US" sz="2800" dirty="0"/>
          </a:p>
        </p:txBody>
      </p:sp>
      <p:sp>
        <p:nvSpPr>
          <p:cNvPr id="3" name="Title 2"/>
          <p:cNvSpPr>
            <a:spLocks noGrp="1"/>
          </p:cNvSpPr>
          <p:nvPr>
            <p:ph type="title"/>
          </p:nvPr>
        </p:nvSpPr>
        <p:spPr>
          <a:xfrm>
            <a:off x="457200" y="114300"/>
            <a:ext cx="8229600" cy="171450"/>
          </a:xfrm>
        </p:spPr>
        <p:txBody>
          <a:bodyPr>
            <a:normAutofit fontScale="90000"/>
          </a:bodyPr>
          <a:lstStyle/>
          <a:p>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10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2">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1000" fill="hold"/>
                                        <p:tgtEl>
                                          <p:spTgt spid="2">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2">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1000" fill="hold"/>
                                        <p:tgtEl>
                                          <p:spTgt spid="2">
                                            <p:txEl>
                                              <p:pRg st="3" end="3"/>
                                            </p:txEl>
                                          </p:spTgt>
                                        </p:tgtEl>
                                        <p:attrNameLst>
                                          <p:attrName>ppt_x</p:attrName>
                                        </p:attrNameLst>
                                      </p:cBhvr>
                                      <p:tavLst>
                                        <p:tav tm="0">
                                          <p:val>
                                            <p:strVal val="#ppt_x-.2"/>
                                          </p:val>
                                        </p:tav>
                                        <p:tav tm="100000">
                                          <p:val>
                                            <p:strVal val="#ppt_x"/>
                                          </p:val>
                                        </p:tav>
                                      </p:tavLst>
                                    </p:anim>
                                    <p:anim calcmode="lin" valueType="num">
                                      <p:cBhvr>
                                        <p:cTn id="22" dur="1000" fill="hold"/>
                                        <p:tgtEl>
                                          <p:spTgt spid="2">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438150"/>
            <a:ext cx="8686800" cy="4495800"/>
          </a:xfrm>
        </p:spPr>
        <p:txBody>
          <a:bodyPr>
            <a:normAutofit/>
          </a:bodyPr>
          <a:lstStyle/>
          <a:p>
            <a:r>
              <a:rPr lang="en-US" sz="2800" b="1" dirty="0" smtClean="0">
                <a:solidFill>
                  <a:schemeClr val="bg1"/>
                </a:solidFill>
              </a:rPr>
              <a:t>54</a:t>
            </a:r>
            <a:r>
              <a:rPr lang="en-US" sz="2800" dirty="0" smtClean="0"/>
              <a:t> Whoever eats My flesh and drinks My blood has eternal life, and I will </a:t>
            </a:r>
            <a:r>
              <a:rPr lang="en-US" sz="2800" b="1" dirty="0" smtClean="0">
                <a:solidFill>
                  <a:schemeClr val="bg1"/>
                </a:solidFill>
              </a:rPr>
              <a:t>raise</a:t>
            </a:r>
            <a:r>
              <a:rPr lang="en-US" sz="2800" dirty="0" smtClean="0"/>
              <a:t> him up at the last day.</a:t>
            </a:r>
          </a:p>
          <a:p>
            <a:r>
              <a:rPr lang="en-US" sz="2800" b="1" dirty="0" smtClean="0">
                <a:solidFill>
                  <a:schemeClr val="bg1"/>
                </a:solidFill>
              </a:rPr>
              <a:t>55</a:t>
            </a:r>
            <a:r>
              <a:rPr lang="en-US" sz="2800" dirty="0" smtClean="0"/>
              <a:t> For My flesh is food indeed, and My blood is drink indeed.</a:t>
            </a:r>
          </a:p>
          <a:p>
            <a:r>
              <a:rPr lang="en-US" sz="2800" b="1" dirty="0" smtClean="0">
                <a:solidFill>
                  <a:schemeClr val="bg1"/>
                </a:solidFill>
              </a:rPr>
              <a:t>56</a:t>
            </a:r>
            <a:r>
              <a:rPr lang="en-US" sz="2800" dirty="0" smtClean="0"/>
              <a:t> He who eats My flesh and drinks My blood abides in Me, and I in him.</a:t>
            </a:r>
          </a:p>
          <a:p>
            <a:r>
              <a:rPr lang="en-US" sz="2800" b="1" dirty="0" smtClean="0">
                <a:solidFill>
                  <a:schemeClr val="bg1"/>
                </a:solidFill>
              </a:rPr>
              <a:t>57</a:t>
            </a:r>
            <a:r>
              <a:rPr lang="en-US" sz="2800" dirty="0" smtClean="0"/>
              <a:t> As the living Father sent Me, and I live because of the Father, so he who feeds on Me will live because of Me.</a:t>
            </a:r>
          </a:p>
          <a:p>
            <a:endParaRPr lang="en-US" sz="2800" dirty="0"/>
          </a:p>
        </p:txBody>
      </p:sp>
      <p:sp>
        <p:nvSpPr>
          <p:cNvPr id="3" name="Title 2"/>
          <p:cNvSpPr>
            <a:spLocks noGrp="1"/>
          </p:cNvSpPr>
          <p:nvPr>
            <p:ph type="title"/>
          </p:nvPr>
        </p:nvSpPr>
        <p:spPr>
          <a:xfrm>
            <a:off x="457200" y="114300"/>
            <a:ext cx="8229600" cy="171450"/>
          </a:xfrm>
        </p:spPr>
        <p:txBody>
          <a:bodyPr>
            <a:normAutofit fontScale="90000"/>
          </a:bodyPr>
          <a:lstStyle/>
          <a:p>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10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2">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1000" fill="hold"/>
                                        <p:tgtEl>
                                          <p:spTgt spid="2">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2">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1000" fill="hold"/>
                                        <p:tgtEl>
                                          <p:spTgt spid="2">
                                            <p:txEl>
                                              <p:pRg st="3" end="3"/>
                                            </p:txEl>
                                          </p:spTgt>
                                        </p:tgtEl>
                                        <p:attrNameLst>
                                          <p:attrName>ppt_x</p:attrName>
                                        </p:attrNameLst>
                                      </p:cBhvr>
                                      <p:tavLst>
                                        <p:tav tm="0">
                                          <p:val>
                                            <p:strVal val="#ppt_x-.2"/>
                                          </p:val>
                                        </p:tav>
                                        <p:tav tm="100000">
                                          <p:val>
                                            <p:strVal val="#ppt_x"/>
                                          </p:val>
                                        </p:tav>
                                      </p:tavLst>
                                    </p:anim>
                                    <p:anim calcmode="lin" valueType="num">
                                      <p:cBhvr>
                                        <p:cTn id="22" dur="1000" fill="hold"/>
                                        <p:tgtEl>
                                          <p:spTgt spid="2">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09550"/>
            <a:ext cx="8610600" cy="4724400"/>
          </a:xfrm>
        </p:spPr>
        <p:txBody>
          <a:bodyPr>
            <a:normAutofit/>
          </a:bodyPr>
          <a:lstStyle/>
          <a:p>
            <a:r>
              <a:rPr lang="en-US" sz="2800" b="1" dirty="0" smtClean="0">
                <a:solidFill>
                  <a:schemeClr val="bg1"/>
                </a:solidFill>
              </a:rPr>
              <a:t>Galatians 2:20 </a:t>
            </a:r>
            <a:r>
              <a:rPr lang="en-US" sz="2800" dirty="0" smtClean="0"/>
              <a:t> My old self has been crucified with Christ. It is no longer I who live, but Christ lives in me. So I live in this earthly body by trusting in the Son of God, who loved me and gave himself for me.</a:t>
            </a:r>
          </a:p>
          <a:p>
            <a:r>
              <a:rPr lang="en-US" sz="2800" b="1" dirty="0" smtClean="0">
                <a:solidFill>
                  <a:schemeClr val="bg1"/>
                </a:solidFill>
              </a:rPr>
              <a:t>John 6:58 </a:t>
            </a:r>
            <a:r>
              <a:rPr lang="en-US" sz="2800" dirty="0" smtClean="0"/>
              <a:t> This is the bread which came down from heaven--not as your fathers ate the manna, and are dead. He who eats this bread will live forever.“</a:t>
            </a:r>
          </a:p>
          <a:p>
            <a:r>
              <a:rPr lang="en-US" sz="2800" b="1" dirty="0" smtClean="0">
                <a:solidFill>
                  <a:schemeClr val="bg1"/>
                </a:solidFill>
              </a:rPr>
              <a:t>59</a:t>
            </a:r>
            <a:r>
              <a:rPr lang="en-US" sz="2800" dirty="0" smtClean="0"/>
              <a:t> These things He said in the synagogue as He taught in Capernaum.</a:t>
            </a:r>
            <a:endParaRPr lang="en-US" sz="2800" b="1" dirty="0">
              <a:solidFill>
                <a:schemeClr val="bg1"/>
              </a:solidFill>
            </a:endParaRPr>
          </a:p>
        </p:txBody>
      </p:sp>
      <p:sp>
        <p:nvSpPr>
          <p:cNvPr id="3" name="Title 2"/>
          <p:cNvSpPr>
            <a:spLocks noGrp="1"/>
          </p:cNvSpPr>
          <p:nvPr>
            <p:ph type="title"/>
          </p:nvPr>
        </p:nvSpPr>
        <p:spPr>
          <a:xfrm>
            <a:off x="457200" y="114300"/>
            <a:ext cx="8229600" cy="171450"/>
          </a:xfrm>
        </p:spPr>
        <p:txBody>
          <a:bodyPr>
            <a:normAutofit fontScale="90000"/>
          </a:bodyPr>
          <a:lstStyle/>
          <a:p>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1000" fill="hold"/>
                                        <p:tgtEl>
                                          <p:spTgt spid="2">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2">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 calcmode="lin" valueType="num">
                                      <p:cBhvr>
                                        <p:cTn id="14" dur="10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15" dur="1000" fill="hold"/>
                                        <p:tgtEl>
                                          <p:spTgt spid="2">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 calcmode="lin" valueType="num">
                                      <p:cBhvr>
                                        <p:cTn id="21" dur="1000" fill="hold"/>
                                        <p:tgtEl>
                                          <p:spTgt spid="2">
                                            <p:txEl>
                                              <p:pRg st="2" end="2"/>
                                            </p:txEl>
                                          </p:spTgt>
                                        </p:tgtEl>
                                        <p:attrNameLst>
                                          <p:attrName>ppt_x</p:attrName>
                                        </p:attrNameLst>
                                      </p:cBhvr>
                                      <p:tavLst>
                                        <p:tav tm="0">
                                          <p:val>
                                            <p:strVal val="#ppt_x-.2"/>
                                          </p:val>
                                        </p:tav>
                                        <p:tav tm="100000">
                                          <p:val>
                                            <p:strVal val="#ppt_x"/>
                                          </p:val>
                                        </p:tav>
                                      </p:tavLst>
                                    </p:anim>
                                    <p:anim calcmode="lin" valueType="num">
                                      <p:cBhvr>
                                        <p:cTn id="22" dur="1000" fill="hold"/>
                                        <p:tgtEl>
                                          <p:spTgt spid="2">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09550"/>
            <a:ext cx="8763000" cy="4933950"/>
          </a:xfrm>
        </p:spPr>
        <p:txBody>
          <a:bodyPr>
            <a:normAutofit lnSpcReduction="10000"/>
          </a:bodyPr>
          <a:lstStyle/>
          <a:p>
            <a:r>
              <a:rPr lang="en-US" sz="2800" b="1" dirty="0" smtClean="0">
                <a:solidFill>
                  <a:schemeClr val="bg1"/>
                </a:solidFill>
              </a:rPr>
              <a:t>60</a:t>
            </a:r>
            <a:r>
              <a:rPr lang="en-US" sz="2800" dirty="0" smtClean="0"/>
              <a:t> Therefore many of His disciples, when they heard this, said, "This is a hard saying; who can understand it?“ </a:t>
            </a:r>
          </a:p>
          <a:p>
            <a:r>
              <a:rPr lang="en-US" sz="2800" b="1" dirty="0" smtClean="0">
                <a:solidFill>
                  <a:schemeClr val="bg1"/>
                </a:solidFill>
              </a:rPr>
              <a:t>1 Corinthians 1:23 </a:t>
            </a:r>
            <a:r>
              <a:rPr lang="en-US" sz="2800" dirty="0" smtClean="0"/>
              <a:t> but we preach Christ crucified, to the Jews a stumbling block and to the Greeks foolishness</a:t>
            </a:r>
          </a:p>
          <a:p>
            <a:r>
              <a:rPr lang="en-US" sz="2800" b="1" dirty="0" smtClean="0">
                <a:solidFill>
                  <a:schemeClr val="bg1"/>
                </a:solidFill>
              </a:rPr>
              <a:t>61</a:t>
            </a:r>
            <a:r>
              <a:rPr lang="en-US" sz="2800" dirty="0" smtClean="0"/>
              <a:t> When Jesus knew in Himself that His disciples complained about this, He said to them, "Does this offend you?</a:t>
            </a:r>
          </a:p>
          <a:p>
            <a:r>
              <a:rPr lang="en-US" sz="2800" b="1" dirty="0" smtClean="0">
                <a:solidFill>
                  <a:schemeClr val="bg1"/>
                </a:solidFill>
              </a:rPr>
              <a:t>62</a:t>
            </a:r>
            <a:r>
              <a:rPr lang="en-US" sz="2800" dirty="0" smtClean="0"/>
              <a:t> What then if you should see the Son of Man ascend where He was before?</a:t>
            </a:r>
            <a:endParaRPr lang="en-US" sz="2800" dirty="0"/>
          </a:p>
        </p:txBody>
      </p:sp>
      <p:sp>
        <p:nvSpPr>
          <p:cNvPr id="3" name="Title 2"/>
          <p:cNvSpPr>
            <a:spLocks noGrp="1"/>
          </p:cNvSpPr>
          <p:nvPr>
            <p:ph type="title"/>
          </p:nvPr>
        </p:nvSpPr>
        <p:spPr>
          <a:xfrm>
            <a:off x="457200" y="114300"/>
            <a:ext cx="8229600" cy="171450"/>
          </a:xfrm>
        </p:spPr>
        <p:txBody>
          <a:bodyPr>
            <a:normAutofit fontScale="90000"/>
          </a:bodyPr>
          <a:lstStyle/>
          <a:p>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10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2">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1000" fill="hold"/>
                                        <p:tgtEl>
                                          <p:spTgt spid="2">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2">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1000" fill="hold"/>
                                        <p:tgtEl>
                                          <p:spTgt spid="2">
                                            <p:txEl>
                                              <p:pRg st="3" end="3"/>
                                            </p:txEl>
                                          </p:spTgt>
                                        </p:tgtEl>
                                        <p:attrNameLst>
                                          <p:attrName>ppt_x</p:attrName>
                                        </p:attrNameLst>
                                      </p:cBhvr>
                                      <p:tavLst>
                                        <p:tav tm="0">
                                          <p:val>
                                            <p:strVal val="#ppt_x-.2"/>
                                          </p:val>
                                        </p:tav>
                                        <p:tav tm="100000">
                                          <p:val>
                                            <p:strVal val="#ppt_x"/>
                                          </p:val>
                                        </p:tav>
                                      </p:tavLst>
                                    </p:anim>
                                    <p:anim calcmode="lin" valueType="num">
                                      <p:cBhvr>
                                        <p:cTn id="22" dur="1000" fill="hold"/>
                                        <p:tgtEl>
                                          <p:spTgt spid="2">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09550"/>
            <a:ext cx="8763000" cy="4724400"/>
          </a:xfrm>
        </p:spPr>
        <p:txBody>
          <a:bodyPr>
            <a:normAutofit lnSpcReduction="10000"/>
          </a:bodyPr>
          <a:lstStyle/>
          <a:p>
            <a:r>
              <a:rPr lang="en-US" sz="2800" b="1" dirty="0" smtClean="0">
                <a:solidFill>
                  <a:schemeClr val="bg1"/>
                </a:solidFill>
              </a:rPr>
              <a:t>63</a:t>
            </a:r>
            <a:r>
              <a:rPr lang="en-US" sz="2800" dirty="0" smtClean="0"/>
              <a:t> It is the Spirit who gives life; the flesh profits nothing. The words that I speak to you are spirit, and they are life.</a:t>
            </a:r>
          </a:p>
          <a:p>
            <a:r>
              <a:rPr lang="en-US" sz="2800" b="1" dirty="0" smtClean="0">
                <a:solidFill>
                  <a:schemeClr val="bg1"/>
                </a:solidFill>
              </a:rPr>
              <a:t>64</a:t>
            </a:r>
            <a:r>
              <a:rPr lang="en-US" sz="2800" dirty="0" smtClean="0"/>
              <a:t> But there are some of you who do not believe." For Jesus knew from the beginning who they were who did not believe, and who would betray Him.</a:t>
            </a:r>
          </a:p>
          <a:p>
            <a:r>
              <a:rPr lang="en-US" sz="2800" b="1" dirty="0" smtClean="0">
                <a:solidFill>
                  <a:schemeClr val="bg1"/>
                </a:solidFill>
              </a:rPr>
              <a:t>65</a:t>
            </a:r>
            <a:r>
              <a:rPr lang="en-US" sz="2800" dirty="0" smtClean="0"/>
              <a:t> And He said, "Therefore I have said to you that no one can come to Me unless it has been granted to him by My Father.“</a:t>
            </a:r>
          </a:p>
          <a:p>
            <a:r>
              <a:rPr lang="en-US" sz="2800" b="1" dirty="0" smtClean="0">
                <a:solidFill>
                  <a:schemeClr val="bg1"/>
                </a:solidFill>
              </a:rPr>
              <a:t>66</a:t>
            </a:r>
            <a:r>
              <a:rPr lang="en-US" sz="2800" dirty="0" smtClean="0"/>
              <a:t> From that time many of His disciples went back and walked with Him no more.</a:t>
            </a:r>
            <a:endParaRPr lang="en-US" sz="2800" dirty="0"/>
          </a:p>
        </p:txBody>
      </p:sp>
      <p:sp>
        <p:nvSpPr>
          <p:cNvPr id="3" name="Title 2"/>
          <p:cNvSpPr>
            <a:spLocks noGrp="1"/>
          </p:cNvSpPr>
          <p:nvPr>
            <p:ph type="title"/>
          </p:nvPr>
        </p:nvSpPr>
        <p:spPr>
          <a:xfrm>
            <a:off x="457200" y="114300"/>
            <a:ext cx="8229600" cy="95250"/>
          </a:xfrm>
        </p:spPr>
        <p:txBody>
          <a:bodyPr>
            <a:normAutofit fontScale="90000"/>
          </a:bodyPr>
          <a:lstStyle/>
          <a:p>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10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2">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1000" fill="hold"/>
                                        <p:tgtEl>
                                          <p:spTgt spid="2">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2">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1000" fill="hold"/>
                                        <p:tgtEl>
                                          <p:spTgt spid="2">
                                            <p:txEl>
                                              <p:pRg st="3" end="3"/>
                                            </p:txEl>
                                          </p:spTgt>
                                        </p:tgtEl>
                                        <p:attrNameLst>
                                          <p:attrName>ppt_x</p:attrName>
                                        </p:attrNameLst>
                                      </p:cBhvr>
                                      <p:tavLst>
                                        <p:tav tm="0">
                                          <p:val>
                                            <p:strVal val="#ppt_x-.2"/>
                                          </p:val>
                                        </p:tav>
                                        <p:tav tm="100000">
                                          <p:val>
                                            <p:strVal val="#ppt_x"/>
                                          </p:val>
                                        </p:tav>
                                      </p:tavLst>
                                    </p:anim>
                                    <p:anim calcmode="lin" valueType="num">
                                      <p:cBhvr>
                                        <p:cTn id="22" dur="1000" fill="hold"/>
                                        <p:tgtEl>
                                          <p:spTgt spid="2">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09550"/>
            <a:ext cx="8458200" cy="4724400"/>
          </a:xfrm>
        </p:spPr>
        <p:txBody>
          <a:bodyPr>
            <a:normAutofit lnSpcReduction="10000"/>
          </a:bodyPr>
          <a:lstStyle/>
          <a:p>
            <a:r>
              <a:rPr lang="en-US" sz="2800" b="1" dirty="0" smtClean="0">
                <a:solidFill>
                  <a:schemeClr val="bg1"/>
                </a:solidFill>
              </a:rPr>
              <a:t>67</a:t>
            </a:r>
            <a:r>
              <a:rPr lang="en-US" sz="2800" dirty="0" smtClean="0"/>
              <a:t> Then Jesus said to the twelve, "Do you also want to go away?“</a:t>
            </a:r>
          </a:p>
          <a:p>
            <a:r>
              <a:rPr lang="en-US" sz="2800" b="1" dirty="0" smtClean="0">
                <a:solidFill>
                  <a:schemeClr val="bg1"/>
                </a:solidFill>
              </a:rPr>
              <a:t>68</a:t>
            </a:r>
            <a:r>
              <a:rPr lang="en-US" sz="2800" dirty="0" smtClean="0"/>
              <a:t> But Simon Peter answered Him, "Lord, to whom shall we go? You have the words of eternal life.</a:t>
            </a:r>
          </a:p>
          <a:p>
            <a:r>
              <a:rPr lang="en-US" sz="2800" b="1" dirty="0" smtClean="0">
                <a:solidFill>
                  <a:schemeClr val="bg1"/>
                </a:solidFill>
              </a:rPr>
              <a:t>69</a:t>
            </a:r>
            <a:r>
              <a:rPr lang="en-US" sz="2800" dirty="0" smtClean="0"/>
              <a:t> Also we have come to believe and know that You are the Christ, the Son of the living God.“</a:t>
            </a:r>
          </a:p>
          <a:p>
            <a:r>
              <a:rPr lang="en-US" sz="2800" b="1" dirty="0" smtClean="0">
                <a:solidFill>
                  <a:schemeClr val="bg1"/>
                </a:solidFill>
              </a:rPr>
              <a:t>70</a:t>
            </a:r>
            <a:r>
              <a:rPr lang="en-US" sz="2800" dirty="0" smtClean="0"/>
              <a:t> Jesus answered them, "Did I not choose you, the twelve, and one of you is a devil?“</a:t>
            </a:r>
          </a:p>
          <a:p>
            <a:r>
              <a:rPr lang="en-US" sz="2800" b="1" dirty="0" smtClean="0">
                <a:solidFill>
                  <a:schemeClr val="bg1"/>
                </a:solidFill>
              </a:rPr>
              <a:t>71</a:t>
            </a:r>
            <a:r>
              <a:rPr lang="en-US" sz="2800" dirty="0" smtClean="0"/>
              <a:t> He spoke of Judas Iscariot, the son of Simon, for it was he who would betray Him, being one of the twelve.</a:t>
            </a:r>
            <a:endParaRPr lang="en-US" sz="2800" dirty="0"/>
          </a:p>
        </p:txBody>
      </p:sp>
      <p:sp>
        <p:nvSpPr>
          <p:cNvPr id="3" name="Title 2"/>
          <p:cNvSpPr>
            <a:spLocks noGrp="1"/>
          </p:cNvSpPr>
          <p:nvPr>
            <p:ph type="title"/>
          </p:nvPr>
        </p:nvSpPr>
        <p:spPr>
          <a:xfrm>
            <a:off x="457200" y="114300"/>
            <a:ext cx="8229600" cy="95250"/>
          </a:xfrm>
        </p:spPr>
        <p:txBody>
          <a:bodyPr>
            <a:normAutofit fontScale="90000"/>
          </a:bodyPr>
          <a:lstStyle/>
          <a:p>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10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2">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1000" fill="hold"/>
                                        <p:tgtEl>
                                          <p:spTgt spid="2">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2">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1000" fill="hold"/>
                                        <p:tgtEl>
                                          <p:spTgt spid="2">
                                            <p:txEl>
                                              <p:pRg st="3" end="3"/>
                                            </p:txEl>
                                          </p:spTgt>
                                        </p:tgtEl>
                                        <p:attrNameLst>
                                          <p:attrName>ppt_x</p:attrName>
                                        </p:attrNameLst>
                                      </p:cBhvr>
                                      <p:tavLst>
                                        <p:tav tm="0">
                                          <p:val>
                                            <p:strVal val="#ppt_x-.2"/>
                                          </p:val>
                                        </p:tav>
                                        <p:tav tm="100000">
                                          <p:val>
                                            <p:strVal val="#ppt_x"/>
                                          </p:val>
                                        </p:tav>
                                      </p:tavLst>
                                    </p:anim>
                                    <p:anim calcmode="lin" valueType="num">
                                      <p:cBhvr>
                                        <p:cTn id="22" dur="1000" fill="hold"/>
                                        <p:tgtEl>
                                          <p:spTgt spid="2">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1000" fill="hold"/>
                                        <p:tgtEl>
                                          <p:spTgt spid="2">
                                            <p:txEl>
                                              <p:pRg st="4" end="4"/>
                                            </p:txEl>
                                          </p:spTgt>
                                        </p:tgtEl>
                                        <p:attrNameLst>
                                          <p:attrName>ppt_x</p:attrName>
                                        </p:attrNameLst>
                                      </p:cBhvr>
                                      <p:tavLst>
                                        <p:tav tm="0">
                                          <p:val>
                                            <p:strVal val="#ppt_x-.2"/>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85750"/>
            <a:ext cx="8534400" cy="4572000"/>
          </a:xfrm>
        </p:spPr>
        <p:txBody>
          <a:bodyPr>
            <a:noAutofit/>
          </a:bodyPr>
          <a:lstStyle/>
          <a:p>
            <a:r>
              <a:rPr lang="en-US" sz="3000" b="1" dirty="0" smtClean="0">
                <a:solidFill>
                  <a:schemeClr val="bg1"/>
                </a:solidFill>
              </a:rPr>
              <a:t>22</a:t>
            </a:r>
            <a:r>
              <a:rPr lang="en-US" sz="3000" dirty="0" smtClean="0"/>
              <a:t> On the following day, when the people who were standing on the other side of the sea saw that there was no other boat there, except that one which His disciples had entered, and that Jesus had not entered the boat with His disciples, but His disciples had gone away alone—</a:t>
            </a:r>
          </a:p>
          <a:p>
            <a:r>
              <a:rPr lang="en-US" sz="3000" b="1" dirty="0" smtClean="0">
                <a:solidFill>
                  <a:schemeClr val="bg1"/>
                </a:solidFill>
              </a:rPr>
              <a:t>23</a:t>
            </a:r>
            <a:r>
              <a:rPr lang="en-US" sz="3000" dirty="0" smtClean="0"/>
              <a:t> however, other boats came from </a:t>
            </a:r>
            <a:r>
              <a:rPr lang="en-US" sz="3000" dirty="0" err="1" smtClean="0"/>
              <a:t>Tiberias</a:t>
            </a:r>
            <a:r>
              <a:rPr lang="en-US" sz="3000" dirty="0" smtClean="0"/>
              <a:t>, near the place where they ate bread after the Lord had given thanks--</a:t>
            </a:r>
            <a:endParaRPr lang="en-US" sz="3000" dirty="0"/>
          </a:p>
        </p:txBody>
      </p:sp>
      <p:sp>
        <p:nvSpPr>
          <p:cNvPr id="3" name="Title 2"/>
          <p:cNvSpPr>
            <a:spLocks noGrp="1"/>
          </p:cNvSpPr>
          <p:nvPr>
            <p:ph type="title"/>
          </p:nvPr>
        </p:nvSpPr>
        <p:spPr>
          <a:xfrm>
            <a:off x="457200" y="114300"/>
            <a:ext cx="8229600" cy="95250"/>
          </a:xfrm>
        </p:spPr>
        <p:txBody>
          <a:bodyPr>
            <a:normAutofit fontScale="90000"/>
          </a:bodyPr>
          <a:lstStyle/>
          <a:p>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10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2">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285750"/>
            <a:ext cx="8382000" cy="4572000"/>
          </a:xfrm>
        </p:spPr>
        <p:txBody>
          <a:bodyPr>
            <a:normAutofit/>
          </a:bodyPr>
          <a:lstStyle/>
          <a:p>
            <a:r>
              <a:rPr lang="en-US" sz="2800" b="1" dirty="0" smtClean="0">
                <a:solidFill>
                  <a:schemeClr val="bg1"/>
                </a:solidFill>
              </a:rPr>
              <a:t>24</a:t>
            </a:r>
            <a:r>
              <a:rPr lang="en-US" sz="2800" dirty="0" smtClean="0"/>
              <a:t> when the people therefore saw that Jesus was not there, nor His disciples, they also got into boats and came to Capernaum, seeking Jesus.</a:t>
            </a:r>
          </a:p>
          <a:p>
            <a:r>
              <a:rPr lang="en-US" sz="2800" b="1" dirty="0" smtClean="0">
                <a:solidFill>
                  <a:schemeClr val="bg1"/>
                </a:solidFill>
              </a:rPr>
              <a:t>25</a:t>
            </a:r>
            <a:r>
              <a:rPr lang="en-US" sz="2800" dirty="0" smtClean="0"/>
              <a:t> And when they found Him on the other side of the sea, they said to Him, "Rabbi, when did You come here?“</a:t>
            </a:r>
          </a:p>
          <a:p>
            <a:r>
              <a:rPr lang="en-US" sz="2800" b="1" dirty="0" smtClean="0">
                <a:solidFill>
                  <a:schemeClr val="bg1"/>
                </a:solidFill>
              </a:rPr>
              <a:t>26</a:t>
            </a:r>
            <a:r>
              <a:rPr lang="en-US" sz="2800" dirty="0" smtClean="0"/>
              <a:t> Jesus answered them and said, "Most assuredly, I say to you, you seek Me, not because you saw the signs, but because you ate of the loaves and were filled.</a:t>
            </a:r>
            <a:endParaRPr lang="en-US" sz="2800" dirty="0"/>
          </a:p>
        </p:txBody>
      </p:sp>
      <p:sp>
        <p:nvSpPr>
          <p:cNvPr id="3" name="Title 2"/>
          <p:cNvSpPr>
            <a:spLocks noGrp="1"/>
          </p:cNvSpPr>
          <p:nvPr>
            <p:ph type="title"/>
          </p:nvPr>
        </p:nvSpPr>
        <p:spPr>
          <a:xfrm>
            <a:off x="457200" y="114300"/>
            <a:ext cx="8229600" cy="171450"/>
          </a:xfrm>
        </p:spPr>
        <p:txBody>
          <a:bodyPr>
            <a:normAutofit fontScale="90000"/>
          </a:bodyPr>
          <a:lstStyle/>
          <a:p>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10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2">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1000" fill="hold"/>
                                        <p:tgtEl>
                                          <p:spTgt spid="2">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2">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285750"/>
            <a:ext cx="8610600" cy="4572000"/>
          </a:xfrm>
        </p:spPr>
        <p:txBody>
          <a:bodyPr>
            <a:normAutofit lnSpcReduction="10000"/>
          </a:bodyPr>
          <a:lstStyle/>
          <a:p>
            <a:r>
              <a:rPr lang="en-US" sz="2800" b="1" dirty="0" smtClean="0">
                <a:solidFill>
                  <a:schemeClr val="bg1"/>
                </a:solidFill>
              </a:rPr>
              <a:t>27</a:t>
            </a:r>
            <a:r>
              <a:rPr lang="en-US" sz="2800" dirty="0" smtClean="0"/>
              <a:t> Do not labor for the food which perishes, but for the food which endures to everlasting life, which the Son of Man will give you, because God the Father has set His seal on Him.“</a:t>
            </a:r>
          </a:p>
          <a:p>
            <a:r>
              <a:rPr lang="en-US" sz="2800" b="1" dirty="0" smtClean="0">
                <a:solidFill>
                  <a:schemeClr val="bg1"/>
                </a:solidFill>
              </a:rPr>
              <a:t>28</a:t>
            </a:r>
            <a:r>
              <a:rPr lang="en-US" sz="2800" dirty="0" smtClean="0"/>
              <a:t> Then they said to Him, "What shall we do, that we may work the works of God?“</a:t>
            </a:r>
          </a:p>
          <a:p>
            <a:r>
              <a:rPr lang="en-US" sz="2800" b="1" dirty="0" smtClean="0">
                <a:solidFill>
                  <a:schemeClr val="bg1"/>
                </a:solidFill>
              </a:rPr>
              <a:t>29</a:t>
            </a:r>
            <a:r>
              <a:rPr lang="en-US" sz="2800" dirty="0" smtClean="0"/>
              <a:t> Jesus answered and said to them, "This is the work of God, that you </a:t>
            </a:r>
            <a:r>
              <a:rPr lang="en-US" sz="2800" b="1" dirty="0" smtClean="0">
                <a:solidFill>
                  <a:srgbClr val="C00000"/>
                </a:solidFill>
              </a:rPr>
              <a:t>believe</a:t>
            </a:r>
            <a:r>
              <a:rPr lang="en-US" sz="2800" dirty="0" smtClean="0"/>
              <a:t> in Him whom He sent.“</a:t>
            </a:r>
          </a:p>
          <a:p>
            <a:r>
              <a:rPr lang="en-US" sz="2800" b="1" dirty="0" smtClean="0">
                <a:solidFill>
                  <a:schemeClr val="bg1"/>
                </a:solidFill>
              </a:rPr>
              <a:t>30</a:t>
            </a:r>
            <a:r>
              <a:rPr lang="en-US" sz="2800" dirty="0" smtClean="0"/>
              <a:t> Therefore they said to Him, "What sign will You perform then, that we may see it and </a:t>
            </a:r>
            <a:r>
              <a:rPr lang="en-US" sz="2800" b="1" dirty="0" smtClean="0">
                <a:solidFill>
                  <a:srgbClr val="C00000"/>
                </a:solidFill>
              </a:rPr>
              <a:t>believe</a:t>
            </a:r>
            <a:r>
              <a:rPr lang="en-US" sz="2800" dirty="0" smtClean="0"/>
              <a:t> You? What work will You do?</a:t>
            </a:r>
            <a:endParaRPr lang="en-US" sz="2800" dirty="0"/>
          </a:p>
        </p:txBody>
      </p:sp>
      <p:sp>
        <p:nvSpPr>
          <p:cNvPr id="3" name="Title 2"/>
          <p:cNvSpPr>
            <a:spLocks noGrp="1"/>
          </p:cNvSpPr>
          <p:nvPr>
            <p:ph type="title"/>
          </p:nvPr>
        </p:nvSpPr>
        <p:spPr>
          <a:xfrm>
            <a:off x="457200" y="114300"/>
            <a:ext cx="8229600" cy="171450"/>
          </a:xfrm>
        </p:spPr>
        <p:txBody>
          <a:bodyPr>
            <a:normAutofit fontScale="90000"/>
          </a:bodyPr>
          <a:lstStyle/>
          <a:p>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10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2">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1000" fill="hold"/>
                                        <p:tgtEl>
                                          <p:spTgt spid="2">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2">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1000" fill="hold"/>
                                        <p:tgtEl>
                                          <p:spTgt spid="2">
                                            <p:txEl>
                                              <p:pRg st="3" end="3"/>
                                            </p:txEl>
                                          </p:spTgt>
                                        </p:tgtEl>
                                        <p:attrNameLst>
                                          <p:attrName>ppt_x</p:attrName>
                                        </p:attrNameLst>
                                      </p:cBhvr>
                                      <p:tavLst>
                                        <p:tav tm="0">
                                          <p:val>
                                            <p:strVal val="#ppt_x-.2"/>
                                          </p:val>
                                        </p:tav>
                                        <p:tav tm="100000">
                                          <p:val>
                                            <p:strVal val="#ppt_x"/>
                                          </p:val>
                                        </p:tav>
                                      </p:tavLst>
                                    </p:anim>
                                    <p:anim calcmode="lin" valueType="num">
                                      <p:cBhvr>
                                        <p:cTn id="22" dur="1000" fill="hold"/>
                                        <p:tgtEl>
                                          <p:spTgt spid="2">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361950"/>
            <a:ext cx="8458200" cy="4572000"/>
          </a:xfrm>
        </p:spPr>
        <p:txBody>
          <a:bodyPr>
            <a:normAutofit/>
          </a:bodyPr>
          <a:lstStyle/>
          <a:p>
            <a:r>
              <a:rPr lang="en-US" sz="2800" b="1" dirty="0" smtClean="0">
                <a:solidFill>
                  <a:schemeClr val="bg1"/>
                </a:solidFill>
              </a:rPr>
              <a:t>31</a:t>
            </a:r>
            <a:r>
              <a:rPr lang="en-US" sz="2800" dirty="0" smtClean="0"/>
              <a:t> Our fathers ate the manna in the desert; as it is written, 'He gave them bread from heaven to eat.' “</a:t>
            </a:r>
          </a:p>
          <a:p>
            <a:r>
              <a:rPr lang="en-US" sz="2800" b="1" dirty="0" smtClean="0">
                <a:solidFill>
                  <a:schemeClr val="bg1"/>
                </a:solidFill>
              </a:rPr>
              <a:t>32</a:t>
            </a:r>
            <a:r>
              <a:rPr lang="en-US" sz="2800" dirty="0" smtClean="0"/>
              <a:t> Then Jesus said to them, "Most assuredly, I say to you, Moses did not give you the bread from heaven, but My Father gives you the true bread from heaven.</a:t>
            </a:r>
          </a:p>
          <a:p>
            <a:r>
              <a:rPr lang="en-US" sz="2800" b="1" dirty="0" smtClean="0">
                <a:solidFill>
                  <a:schemeClr val="bg1"/>
                </a:solidFill>
              </a:rPr>
              <a:t>33</a:t>
            </a:r>
            <a:r>
              <a:rPr lang="en-US" sz="2800" dirty="0" smtClean="0"/>
              <a:t> For the bread of God is He who comes down from heaven and gives </a:t>
            </a:r>
            <a:r>
              <a:rPr lang="en-US" sz="2800" b="1" dirty="0" smtClean="0">
                <a:solidFill>
                  <a:schemeClr val="bg1"/>
                </a:solidFill>
              </a:rPr>
              <a:t>life</a:t>
            </a:r>
            <a:r>
              <a:rPr lang="en-US" sz="2800" dirty="0" smtClean="0"/>
              <a:t> to the world.“</a:t>
            </a:r>
          </a:p>
          <a:p>
            <a:r>
              <a:rPr lang="en-US" sz="2800" b="1" dirty="0" smtClean="0">
                <a:solidFill>
                  <a:schemeClr val="bg1"/>
                </a:solidFill>
              </a:rPr>
              <a:t>34</a:t>
            </a:r>
            <a:r>
              <a:rPr lang="en-US" sz="2800" dirty="0" smtClean="0"/>
              <a:t> Then they said to Him, "Lord, give us this bread always."</a:t>
            </a:r>
            <a:endParaRPr lang="en-US" sz="2800" dirty="0"/>
          </a:p>
        </p:txBody>
      </p:sp>
      <p:sp>
        <p:nvSpPr>
          <p:cNvPr id="3" name="Title 2"/>
          <p:cNvSpPr>
            <a:spLocks noGrp="1"/>
          </p:cNvSpPr>
          <p:nvPr>
            <p:ph type="title"/>
          </p:nvPr>
        </p:nvSpPr>
        <p:spPr>
          <a:xfrm>
            <a:off x="457200" y="114300"/>
            <a:ext cx="8229600" cy="95250"/>
          </a:xfrm>
        </p:spPr>
        <p:txBody>
          <a:bodyPr>
            <a:normAutofit fontScale="90000"/>
          </a:bodyPr>
          <a:lstStyle/>
          <a:p>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10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2">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1000" fill="hold"/>
                                        <p:tgtEl>
                                          <p:spTgt spid="2">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2">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1000" fill="hold"/>
                                        <p:tgtEl>
                                          <p:spTgt spid="2">
                                            <p:txEl>
                                              <p:pRg st="3" end="3"/>
                                            </p:txEl>
                                          </p:spTgt>
                                        </p:tgtEl>
                                        <p:attrNameLst>
                                          <p:attrName>ppt_x</p:attrName>
                                        </p:attrNameLst>
                                      </p:cBhvr>
                                      <p:tavLst>
                                        <p:tav tm="0">
                                          <p:val>
                                            <p:strVal val="#ppt_x-.2"/>
                                          </p:val>
                                        </p:tav>
                                        <p:tav tm="100000">
                                          <p:val>
                                            <p:strVal val="#ppt_x"/>
                                          </p:val>
                                        </p:tav>
                                      </p:tavLst>
                                    </p:anim>
                                    <p:anim calcmode="lin" valueType="num">
                                      <p:cBhvr>
                                        <p:cTn id="22" dur="1000" fill="hold"/>
                                        <p:tgtEl>
                                          <p:spTgt spid="2">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361950"/>
            <a:ext cx="8305800" cy="4648200"/>
          </a:xfrm>
        </p:spPr>
        <p:txBody>
          <a:bodyPr>
            <a:normAutofit lnSpcReduction="10000"/>
          </a:bodyPr>
          <a:lstStyle/>
          <a:p>
            <a:r>
              <a:rPr lang="en-US" sz="2800" b="1" dirty="0" smtClean="0">
                <a:solidFill>
                  <a:schemeClr val="bg1"/>
                </a:solidFill>
              </a:rPr>
              <a:t>35</a:t>
            </a:r>
            <a:r>
              <a:rPr lang="en-US" sz="2800" dirty="0" smtClean="0"/>
              <a:t> And Jesus said to them, </a:t>
            </a:r>
            <a:r>
              <a:rPr lang="en-US" sz="2800" b="1" dirty="0" smtClean="0">
                <a:solidFill>
                  <a:schemeClr val="bg1"/>
                </a:solidFill>
              </a:rPr>
              <a:t>"I am the bread of life. </a:t>
            </a:r>
            <a:r>
              <a:rPr lang="en-US" sz="2800" dirty="0" smtClean="0"/>
              <a:t>He who comes to Me shall never hunger, and he who </a:t>
            </a:r>
            <a:r>
              <a:rPr lang="en-US" sz="2800" b="1" dirty="0" smtClean="0">
                <a:solidFill>
                  <a:srgbClr val="C00000"/>
                </a:solidFill>
              </a:rPr>
              <a:t>believes</a:t>
            </a:r>
            <a:r>
              <a:rPr lang="en-US" sz="2800" dirty="0" smtClean="0"/>
              <a:t> in Me shall never thirst.</a:t>
            </a:r>
          </a:p>
          <a:p>
            <a:r>
              <a:rPr lang="en-US" sz="2800" b="1" dirty="0" smtClean="0">
                <a:solidFill>
                  <a:schemeClr val="bg1"/>
                </a:solidFill>
              </a:rPr>
              <a:t>36</a:t>
            </a:r>
            <a:r>
              <a:rPr lang="en-US" sz="2800" dirty="0" smtClean="0"/>
              <a:t> But I said to you that you have seen Me and </a:t>
            </a:r>
            <a:r>
              <a:rPr lang="en-US" sz="2800" dirty="0" smtClean="0"/>
              <a:t>yet </a:t>
            </a:r>
            <a:r>
              <a:rPr lang="en-US" sz="2800" b="1" dirty="0" smtClean="0">
                <a:solidFill>
                  <a:srgbClr val="C00000"/>
                </a:solidFill>
              </a:rPr>
              <a:t>do not believe.</a:t>
            </a:r>
          </a:p>
          <a:p>
            <a:r>
              <a:rPr lang="en-US" sz="2800" b="1" dirty="0" smtClean="0">
                <a:solidFill>
                  <a:schemeClr val="bg1"/>
                </a:solidFill>
              </a:rPr>
              <a:t>37</a:t>
            </a:r>
            <a:r>
              <a:rPr lang="en-US" sz="2800" dirty="0" smtClean="0"/>
              <a:t> All that </a:t>
            </a:r>
            <a:r>
              <a:rPr lang="en-US" sz="2800" b="1" dirty="0" smtClean="0">
                <a:solidFill>
                  <a:schemeClr val="bg1"/>
                </a:solidFill>
              </a:rPr>
              <a:t>the Father gives Me</a:t>
            </a:r>
            <a:r>
              <a:rPr lang="en-US" sz="2800" dirty="0" smtClean="0"/>
              <a:t> will come to Me, and </a:t>
            </a:r>
            <a:r>
              <a:rPr lang="en-US" sz="2800" b="1" dirty="0" smtClean="0">
                <a:solidFill>
                  <a:schemeClr val="bg1"/>
                </a:solidFill>
              </a:rPr>
              <a:t>the one who comes to Me </a:t>
            </a:r>
            <a:r>
              <a:rPr lang="en-US" sz="2800" dirty="0" smtClean="0"/>
              <a:t>I will by no means cast out.</a:t>
            </a:r>
            <a:endParaRPr lang="en-US" sz="2800" b="1" dirty="0" smtClean="0">
              <a:solidFill>
                <a:srgbClr val="C00000"/>
              </a:solidFill>
            </a:endParaRPr>
          </a:p>
          <a:p>
            <a:r>
              <a:rPr lang="en-US" sz="2800" b="1" dirty="0" smtClean="0">
                <a:solidFill>
                  <a:schemeClr val="bg1"/>
                </a:solidFill>
              </a:rPr>
              <a:t> 37 (GNT) </a:t>
            </a:r>
            <a:r>
              <a:rPr lang="en-US" sz="2800" dirty="0" smtClean="0"/>
              <a:t>Everyone whom My Father gives Me will come to Me. I will never turn away anyone who comes to Me</a:t>
            </a:r>
          </a:p>
        </p:txBody>
      </p:sp>
      <p:sp>
        <p:nvSpPr>
          <p:cNvPr id="3" name="Title 2"/>
          <p:cNvSpPr>
            <a:spLocks noGrp="1"/>
          </p:cNvSpPr>
          <p:nvPr>
            <p:ph type="title"/>
          </p:nvPr>
        </p:nvSpPr>
        <p:spPr>
          <a:xfrm>
            <a:off x="457200" y="114300"/>
            <a:ext cx="8229600" cy="171450"/>
          </a:xfrm>
        </p:spPr>
        <p:txBody>
          <a:bodyPr>
            <a:normAutofit fontScale="90000"/>
          </a:bodyPr>
          <a:lstStyle/>
          <a:p>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10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2">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1000" fill="hold"/>
                                        <p:tgtEl>
                                          <p:spTgt spid="2">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2">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1000" fill="hold"/>
                                        <p:tgtEl>
                                          <p:spTgt spid="2">
                                            <p:txEl>
                                              <p:pRg st="3" end="3"/>
                                            </p:txEl>
                                          </p:spTgt>
                                        </p:tgtEl>
                                        <p:attrNameLst>
                                          <p:attrName>ppt_x</p:attrName>
                                        </p:attrNameLst>
                                      </p:cBhvr>
                                      <p:tavLst>
                                        <p:tav tm="0">
                                          <p:val>
                                            <p:strVal val="#ppt_x-.2"/>
                                          </p:val>
                                        </p:tav>
                                        <p:tav tm="100000">
                                          <p:val>
                                            <p:strVal val="#ppt_x"/>
                                          </p:val>
                                        </p:tav>
                                      </p:tavLst>
                                    </p:anim>
                                    <p:anim calcmode="lin" valueType="num">
                                      <p:cBhvr>
                                        <p:cTn id="22" dur="1000" fill="hold"/>
                                        <p:tgtEl>
                                          <p:spTgt spid="2">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361950"/>
            <a:ext cx="8458200" cy="4495800"/>
          </a:xfrm>
        </p:spPr>
        <p:txBody>
          <a:bodyPr>
            <a:normAutofit/>
          </a:bodyPr>
          <a:lstStyle/>
          <a:p>
            <a:r>
              <a:rPr lang="en-US" sz="2800" b="1" dirty="0" smtClean="0">
                <a:solidFill>
                  <a:schemeClr val="bg1"/>
                </a:solidFill>
              </a:rPr>
              <a:t>38</a:t>
            </a:r>
            <a:r>
              <a:rPr lang="en-US" sz="2800" dirty="0" smtClean="0"/>
              <a:t> For I have come down from heaven, not to do My own will, but the will of Him who sent Me.</a:t>
            </a:r>
          </a:p>
          <a:p>
            <a:r>
              <a:rPr lang="en-US" sz="2800" b="1" dirty="0" smtClean="0">
                <a:solidFill>
                  <a:schemeClr val="bg1"/>
                </a:solidFill>
              </a:rPr>
              <a:t>39</a:t>
            </a:r>
            <a:r>
              <a:rPr lang="en-US" sz="2800" dirty="0" smtClean="0"/>
              <a:t> This is the will of the Father who sent Me, that of all He has given Me I should lose nothing, but should </a:t>
            </a:r>
            <a:r>
              <a:rPr lang="en-US" sz="2800" b="1" dirty="0" smtClean="0">
                <a:solidFill>
                  <a:schemeClr val="bg1"/>
                </a:solidFill>
              </a:rPr>
              <a:t>raise</a:t>
            </a:r>
            <a:r>
              <a:rPr lang="en-US" sz="2800" dirty="0" smtClean="0"/>
              <a:t> it up at the last day.</a:t>
            </a:r>
          </a:p>
          <a:p>
            <a:r>
              <a:rPr lang="en-US" sz="2800" b="1" dirty="0" smtClean="0">
                <a:solidFill>
                  <a:schemeClr val="bg1"/>
                </a:solidFill>
              </a:rPr>
              <a:t>40</a:t>
            </a:r>
            <a:r>
              <a:rPr lang="en-US" sz="2800" dirty="0" smtClean="0"/>
              <a:t> And this is the will of Him who sent Me, that everyone who </a:t>
            </a:r>
            <a:r>
              <a:rPr lang="en-US" sz="2800" b="1" dirty="0" smtClean="0">
                <a:solidFill>
                  <a:schemeClr val="bg1"/>
                </a:solidFill>
              </a:rPr>
              <a:t>sees</a:t>
            </a:r>
            <a:r>
              <a:rPr lang="en-US" sz="2800" dirty="0" smtClean="0"/>
              <a:t> the Son and </a:t>
            </a:r>
            <a:r>
              <a:rPr lang="en-US" sz="2800" b="1" dirty="0" smtClean="0">
                <a:solidFill>
                  <a:srgbClr val="C00000"/>
                </a:solidFill>
              </a:rPr>
              <a:t>believes</a:t>
            </a:r>
            <a:r>
              <a:rPr lang="en-US" sz="2800" dirty="0" smtClean="0"/>
              <a:t> in Him may have everlasting life; and I will </a:t>
            </a:r>
            <a:r>
              <a:rPr lang="en-US" sz="2800" b="1" dirty="0" smtClean="0">
                <a:solidFill>
                  <a:schemeClr val="bg1"/>
                </a:solidFill>
              </a:rPr>
              <a:t>raise</a:t>
            </a:r>
            <a:r>
              <a:rPr lang="en-US" sz="2800" dirty="0" smtClean="0"/>
              <a:t> him up at the last day."</a:t>
            </a:r>
            <a:endParaRPr lang="en-US" sz="2800" dirty="0"/>
          </a:p>
        </p:txBody>
      </p:sp>
      <p:sp>
        <p:nvSpPr>
          <p:cNvPr id="3" name="Title 2"/>
          <p:cNvSpPr>
            <a:spLocks noGrp="1"/>
          </p:cNvSpPr>
          <p:nvPr>
            <p:ph type="title"/>
          </p:nvPr>
        </p:nvSpPr>
        <p:spPr>
          <a:xfrm>
            <a:off x="457200" y="114300"/>
            <a:ext cx="8229600" cy="95250"/>
          </a:xfrm>
        </p:spPr>
        <p:txBody>
          <a:bodyPr>
            <a:normAutofit fontScale="90000"/>
          </a:bodyPr>
          <a:lstStyle/>
          <a:p>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10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2">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1000" fill="hold"/>
                                        <p:tgtEl>
                                          <p:spTgt spid="2">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2">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85750"/>
            <a:ext cx="8686800" cy="4648200"/>
          </a:xfrm>
        </p:spPr>
        <p:txBody>
          <a:bodyPr>
            <a:normAutofit/>
          </a:bodyPr>
          <a:lstStyle/>
          <a:p>
            <a:r>
              <a:rPr lang="en-US" sz="2800" b="1" dirty="0" smtClean="0">
                <a:solidFill>
                  <a:schemeClr val="bg1"/>
                </a:solidFill>
              </a:rPr>
              <a:t>41</a:t>
            </a:r>
            <a:r>
              <a:rPr lang="en-US" sz="2800" dirty="0" smtClean="0"/>
              <a:t> The Jews then </a:t>
            </a:r>
            <a:r>
              <a:rPr lang="en-US" sz="2800" b="1" i="1" dirty="0" smtClean="0">
                <a:solidFill>
                  <a:schemeClr val="bg1"/>
                </a:solidFill>
              </a:rPr>
              <a:t>complained</a:t>
            </a:r>
            <a:r>
              <a:rPr lang="en-US" sz="2800" dirty="0" smtClean="0"/>
              <a:t> about Him, because He said, "I am the bread which came down from heaven.“</a:t>
            </a:r>
          </a:p>
          <a:p>
            <a:r>
              <a:rPr lang="en-US" sz="2800" b="1" dirty="0" smtClean="0">
                <a:solidFill>
                  <a:schemeClr val="bg1"/>
                </a:solidFill>
              </a:rPr>
              <a:t>42</a:t>
            </a:r>
            <a:r>
              <a:rPr lang="en-US" sz="2800" dirty="0" smtClean="0">
                <a:solidFill>
                  <a:schemeClr val="bg1"/>
                </a:solidFill>
              </a:rPr>
              <a:t> </a:t>
            </a:r>
            <a:r>
              <a:rPr lang="en-US" sz="2800" dirty="0" smtClean="0"/>
              <a:t>And they said, "Is not this Jesus, the son of Joseph, whose father and mother we know? How is it then that He says, 'I have come down from heaven'?“</a:t>
            </a:r>
          </a:p>
          <a:p>
            <a:r>
              <a:rPr lang="en-US" sz="2800" b="1" dirty="0" smtClean="0">
                <a:solidFill>
                  <a:schemeClr val="bg1"/>
                </a:solidFill>
              </a:rPr>
              <a:t>43</a:t>
            </a:r>
            <a:r>
              <a:rPr lang="en-US" sz="2800" dirty="0" smtClean="0"/>
              <a:t> Jesus therefore answered and said to them, "Do not murmur among yourselves.</a:t>
            </a:r>
          </a:p>
          <a:p>
            <a:r>
              <a:rPr lang="en-US" sz="2800" b="1" dirty="0" smtClean="0">
                <a:solidFill>
                  <a:schemeClr val="bg1"/>
                </a:solidFill>
              </a:rPr>
              <a:t>44</a:t>
            </a:r>
            <a:r>
              <a:rPr lang="en-US" sz="2800" dirty="0" smtClean="0"/>
              <a:t> No one can come to Me unless the Father who sent Me draws him; and I will </a:t>
            </a:r>
            <a:r>
              <a:rPr lang="en-US" sz="2800" b="1" dirty="0" smtClean="0">
                <a:solidFill>
                  <a:schemeClr val="bg1"/>
                </a:solidFill>
              </a:rPr>
              <a:t>raise</a:t>
            </a:r>
            <a:r>
              <a:rPr lang="en-US" sz="2800" dirty="0" smtClean="0"/>
              <a:t> him up at the last day.</a:t>
            </a:r>
            <a:endParaRPr lang="en-US" sz="2800" dirty="0"/>
          </a:p>
        </p:txBody>
      </p:sp>
      <p:sp>
        <p:nvSpPr>
          <p:cNvPr id="3" name="Title 2"/>
          <p:cNvSpPr>
            <a:spLocks noGrp="1"/>
          </p:cNvSpPr>
          <p:nvPr>
            <p:ph type="title"/>
          </p:nvPr>
        </p:nvSpPr>
        <p:spPr>
          <a:xfrm>
            <a:off x="457200" y="114300"/>
            <a:ext cx="8229600" cy="171450"/>
          </a:xfrm>
        </p:spPr>
        <p:txBody>
          <a:bodyPr>
            <a:normAutofit fontScale="90000"/>
          </a:bodyPr>
          <a:lstStyle/>
          <a:p>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10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2">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1000" fill="hold"/>
                                        <p:tgtEl>
                                          <p:spTgt spid="2">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2">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1000" fill="hold"/>
                                        <p:tgtEl>
                                          <p:spTgt spid="2">
                                            <p:txEl>
                                              <p:pRg st="3" end="3"/>
                                            </p:txEl>
                                          </p:spTgt>
                                        </p:tgtEl>
                                        <p:attrNameLst>
                                          <p:attrName>ppt_x</p:attrName>
                                        </p:attrNameLst>
                                      </p:cBhvr>
                                      <p:tavLst>
                                        <p:tav tm="0">
                                          <p:val>
                                            <p:strVal val="#ppt_x-.2"/>
                                          </p:val>
                                        </p:tav>
                                        <p:tav tm="100000">
                                          <p:val>
                                            <p:strVal val="#ppt_x"/>
                                          </p:val>
                                        </p:tav>
                                      </p:tavLst>
                                    </p:anim>
                                    <p:anim calcmode="lin" valueType="num">
                                      <p:cBhvr>
                                        <p:cTn id="22" dur="1000" fill="hold"/>
                                        <p:tgtEl>
                                          <p:spTgt spid="2">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09550"/>
            <a:ext cx="8763000" cy="4724400"/>
          </a:xfrm>
        </p:spPr>
        <p:txBody>
          <a:bodyPr>
            <a:normAutofit/>
          </a:bodyPr>
          <a:lstStyle/>
          <a:p>
            <a:r>
              <a:rPr lang="en-US" sz="2800" b="1" dirty="0" smtClean="0">
                <a:solidFill>
                  <a:schemeClr val="bg1"/>
                </a:solidFill>
              </a:rPr>
              <a:t>45</a:t>
            </a:r>
            <a:r>
              <a:rPr lang="en-US" sz="2800" dirty="0" smtClean="0"/>
              <a:t> It is written in the prophets, 'And they shall all be taught by God.' </a:t>
            </a:r>
            <a:r>
              <a:rPr lang="en-US" sz="2800" b="1" dirty="0" smtClean="0">
                <a:solidFill>
                  <a:schemeClr val="bg1"/>
                </a:solidFill>
              </a:rPr>
              <a:t>(Isaiah 54:13) </a:t>
            </a:r>
            <a:r>
              <a:rPr lang="en-US" sz="2800" dirty="0" smtClean="0"/>
              <a:t>Therefore everyone who has heard and learned from the Father comes to Me. </a:t>
            </a:r>
          </a:p>
          <a:p>
            <a:r>
              <a:rPr lang="en-US" sz="2800" b="1" dirty="0" smtClean="0">
                <a:solidFill>
                  <a:schemeClr val="bg1"/>
                </a:solidFill>
              </a:rPr>
              <a:t>46</a:t>
            </a:r>
            <a:r>
              <a:rPr lang="en-US" sz="2800" dirty="0" smtClean="0"/>
              <a:t> Not that anyone has seen the Father, except He who is from God; He has seen the Father.</a:t>
            </a:r>
          </a:p>
          <a:p>
            <a:r>
              <a:rPr lang="en-US" sz="2800" b="1" dirty="0" smtClean="0">
                <a:solidFill>
                  <a:schemeClr val="bg1"/>
                </a:solidFill>
              </a:rPr>
              <a:t>47</a:t>
            </a:r>
            <a:r>
              <a:rPr lang="en-US" sz="2800" dirty="0" smtClean="0"/>
              <a:t> Most assuredly, I say to you, he who </a:t>
            </a:r>
            <a:r>
              <a:rPr lang="en-US" sz="2800" b="1" dirty="0" smtClean="0">
                <a:solidFill>
                  <a:srgbClr val="C00000"/>
                </a:solidFill>
              </a:rPr>
              <a:t>believes</a:t>
            </a:r>
            <a:r>
              <a:rPr lang="en-US" sz="2800" dirty="0" smtClean="0"/>
              <a:t> in Me has everlasting life.</a:t>
            </a:r>
          </a:p>
          <a:p>
            <a:r>
              <a:rPr lang="en-US" sz="2800" b="1" dirty="0" smtClean="0">
                <a:solidFill>
                  <a:schemeClr val="bg1"/>
                </a:solidFill>
              </a:rPr>
              <a:t>48</a:t>
            </a:r>
            <a:r>
              <a:rPr lang="en-US" sz="2800" dirty="0" smtClean="0"/>
              <a:t> </a:t>
            </a:r>
            <a:r>
              <a:rPr lang="en-US" sz="2800" b="1" dirty="0" smtClean="0">
                <a:solidFill>
                  <a:srgbClr val="C00000"/>
                </a:solidFill>
              </a:rPr>
              <a:t>I am </a:t>
            </a:r>
            <a:r>
              <a:rPr lang="en-US" sz="2800" dirty="0" smtClean="0"/>
              <a:t>the bread of life.</a:t>
            </a:r>
          </a:p>
          <a:p>
            <a:r>
              <a:rPr lang="en-US" sz="2800" b="1" dirty="0" smtClean="0">
                <a:solidFill>
                  <a:schemeClr val="bg1"/>
                </a:solidFill>
              </a:rPr>
              <a:t>49</a:t>
            </a:r>
            <a:r>
              <a:rPr lang="en-US" sz="2800" dirty="0" smtClean="0"/>
              <a:t> Your fathers ate the manna in the wilderness, and are dead.</a:t>
            </a:r>
            <a:endParaRPr lang="en-US" sz="2800" dirty="0"/>
          </a:p>
        </p:txBody>
      </p:sp>
      <p:sp>
        <p:nvSpPr>
          <p:cNvPr id="3" name="Title 2"/>
          <p:cNvSpPr>
            <a:spLocks noGrp="1"/>
          </p:cNvSpPr>
          <p:nvPr>
            <p:ph type="title"/>
          </p:nvPr>
        </p:nvSpPr>
        <p:spPr>
          <a:xfrm>
            <a:off x="457200" y="114300"/>
            <a:ext cx="8229600" cy="95250"/>
          </a:xfrm>
        </p:spPr>
        <p:txBody>
          <a:bodyPr>
            <a:normAutofit fontScale="90000"/>
          </a:bodyPr>
          <a:lstStyle/>
          <a:p>
            <a:r>
              <a:rPr lang="en-US" dirty="0" smtClean="0"/>
              <a:t>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1000" fill="hold"/>
                                        <p:tgtEl>
                                          <p:spTgt spid="2">
                                            <p:txEl>
                                              <p:pRg st="1" end="1"/>
                                            </p:txEl>
                                          </p:spTgt>
                                        </p:tgtEl>
                                        <p:attrNameLst>
                                          <p:attrName>ppt_x</p:attrName>
                                        </p:attrNameLst>
                                      </p:cBhvr>
                                      <p:tavLst>
                                        <p:tav tm="0">
                                          <p:val>
                                            <p:strVal val="#ppt_x-.2"/>
                                          </p:val>
                                        </p:tav>
                                        <p:tav tm="100000">
                                          <p:val>
                                            <p:strVal val="#ppt_x"/>
                                          </p:val>
                                        </p:tav>
                                      </p:tavLst>
                                    </p:anim>
                                    <p:anim calcmode="lin" valueType="num">
                                      <p:cBhvr>
                                        <p:cTn id="8" dur="1000" fill="hold"/>
                                        <p:tgtEl>
                                          <p:spTgt spid="2">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1000" fill="hold"/>
                                        <p:tgtEl>
                                          <p:spTgt spid="2">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2">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1000" fill="hold"/>
                                        <p:tgtEl>
                                          <p:spTgt spid="2">
                                            <p:txEl>
                                              <p:pRg st="3" end="3"/>
                                            </p:txEl>
                                          </p:spTgt>
                                        </p:tgtEl>
                                        <p:attrNameLst>
                                          <p:attrName>ppt_x</p:attrName>
                                        </p:attrNameLst>
                                      </p:cBhvr>
                                      <p:tavLst>
                                        <p:tav tm="0">
                                          <p:val>
                                            <p:strVal val="#ppt_x-.2"/>
                                          </p:val>
                                        </p:tav>
                                        <p:tav tm="100000">
                                          <p:val>
                                            <p:strVal val="#ppt_x"/>
                                          </p:val>
                                        </p:tav>
                                      </p:tavLst>
                                    </p:anim>
                                    <p:anim calcmode="lin" valueType="num">
                                      <p:cBhvr>
                                        <p:cTn id="22" dur="1000" fill="hold"/>
                                        <p:tgtEl>
                                          <p:spTgt spid="2">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9"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1000" fill="hold"/>
                                        <p:tgtEl>
                                          <p:spTgt spid="2">
                                            <p:txEl>
                                              <p:pRg st="4" end="4"/>
                                            </p:txEl>
                                          </p:spTgt>
                                        </p:tgtEl>
                                        <p:attrNameLst>
                                          <p:attrName>ppt_x</p:attrName>
                                        </p:attrNameLst>
                                      </p:cBhvr>
                                      <p:tavLst>
                                        <p:tav tm="0">
                                          <p:val>
                                            <p:strVal val="#ppt_x-.2"/>
                                          </p:val>
                                        </p:tav>
                                        <p:tav tm="100000">
                                          <p:val>
                                            <p:strVal val="#ppt_x"/>
                                          </p:val>
                                        </p:tav>
                                      </p:tavLst>
                                    </p:anim>
                                    <p:anim calcmode="lin" valueType="num">
                                      <p:cBhvr>
                                        <p:cTn id="29" dur="1000" fill="hold"/>
                                        <p:tgtEl>
                                          <p:spTgt spid="2">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426</TotalTime>
  <Words>35</Words>
  <Application>Microsoft Office PowerPoint</Application>
  <PresentationFormat>On-screen Show (16:9)</PresentationFormat>
  <Paragraphs>69</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Paper</vt:lpstr>
      <vt:lpstr>JOHN 6:22-71</vt:lpstr>
      <vt:lpstr> </vt:lpstr>
      <vt:lpstr> </vt:lpstr>
      <vt:lpstr> </vt:lpstr>
      <vt:lpstr> </vt:lpstr>
      <vt:lpstr> </vt:lpstr>
      <vt:lpstr> </vt:lpstr>
      <vt:lpstr> </vt:lpstr>
      <vt:lpstr> </vt:lpstr>
      <vt:lpstr> </vt:lpstr>
      <vt:lpstr> </vt:lpstr>
      <vt:lpstr> </vt:lpstr>
      <vt:lpstr> </vt:lpstr>
      <vt:lpstr> </vt:lpstr>
      <vt:lpstr>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JOHN 6:22-59</dc:title>
  <dc:creator>Owner</dc:creator>
  <cp:lastModifiedBy>Owner</cp:lastModifiedBy>
  <cp:revision>39</cp:revision>
  <dcterms:created xsi:type="dcterms:W3CDTF">2017-03-25T18:59:53Z</dcterms:created>
  <dcterms:modified xsi:type="dcterms:W3CDTF">2017-03-26T04:14:59Z</dcterms:modified>
</cp:coreProperties>
</file>