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86" y="-78"/>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2774853"/>
            <a:ext cx="8305800" cy="85725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075299"/>
            <a:ext cx="8305800" cy="14859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2662595"/>
            <a:ext cx="2971800" cy="1191"/>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2662595"/>
            <a:ext cx="2971800" cy="1191"/>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2644727"/>
            <a:ext cx="45720" cy="3429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AEDD051F-8D67-46CF-BAF7-FD21138848A1}" type="datetimeFigureOut">
              <a:rPr lang="en-US" smtClean="0"/>
              <a:pPr/>
              <a:t>4/2/2017</a:t>
            </a:fld>
            <a:endParaRPr lang="en-US"/>
          </a:p>
        </p:txBody>
      </p:sp>
      <p:sp>
        <p:nvSpPr>
          <p:cNvPr id="16" name="Slide Number Placeholder 15"/>
          <p:cNvSpPr>
            <a:spLocks noGrp="1"/>
          </p:cNvSpPr>
          <p:nvPr>
            <p:ph type="sldNum" sz="quarter" idx="11"/>
          </p:nvPr>
        </p:nvSpPr>
        <p:spPr/>
        <p:txBody>
          <a:bodyPr/>
          <a:lstStyle/>
          <a:p>
            <a:fld id="{EFEB9FAA-5074-40AE-A998-9A00E74EA52D}"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DD051F-8D67-46CF-BAF7-FD21138848A1}" type="datetimeFigureOut">
              <a:rPr lang="en-US" smtClean="0"/>
              <a:pPr/>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B9FAA-5074-40AE-A998-9A00E74EA52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DD051F-8D67-46CF-BAF7-FD21138848A1}" type="datetimeFigureOut">
              <a:rPr lang="en-US" smtClean="0"/>
              <a:pPr/>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B9FAA-5074-40AE-A998-9A00E74EA52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143000"/>
            <a:ext cx="82296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AEDD051F-8D67-46CF-BAF7-FD21138848A1}" type="datetimeFigureOut">
              <a:rPr lang="en-US" smtClean="0"/>
              <a:pPr/>
              <a:t>4/2/2017</a:t>
            </a:fld>
            <a:endParaRPr lang="en-US"/>
          </a:p>
        </p:txBody>
      </p:sp>
      <p:sp>
        <p:nvSpPr>
          <p:cNvPr id="15" name="Slide Number Placeholder 14"/>
          <p:cNvSpPr>
            <a:spLocks noGrp="1"/>
          </p:cNvSpPr>
          <p:nvPr>
            <p:ph type="sldNum" sz="quarter" idx="15"/>
          </p:nvPr>
        </p:nvSpPr>
        <p:spPr/>
        <p:txBody>
          <a:bodyPr/>
          <a:lstStyle>
            <a:lvl1pPr algn="ctr">
              <a:defRPr/>
            </a:lvl1pPr>
          </a:lstStyle>
          <a:p>
            <a:fld id="{EFEB9FAA-5074-40AE-A998-9A00E74EA52D}"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EDD051F-8D67-46CF-BAF7-FD21138848A1}" type="datetimeFigureOut">
              <a:rPr lang="en-US" smtClean="0"/>
              <a:pPr/>
              <a:t>4/2/2017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EB9FAA-5074-40AE-A998-9A00E74EA52D}" type="slidenum">
              <a:rPr lang="en-US" smtClean="0"/>
              <a:pPr/>
              <a:t>‹#›</a:t>
            </a:fld>
            <a:endParaRPr lang="en-US"/>
          </a:p>
        </p:txBody>
      </p:sp>
      <p:sp>
        <p:nvSpPr>
          <p:cNvPr id="2" name="Title 1"/>
          <p:cNvSpPr>
            <a:spLocks noGrp="1"/>
          </p:cNvSpPr>
          <p:nvPr>
            <p:ph type="title"/>
          </p:nvPr>
        </p:nvSpPr>
        <p:spPr>
          <a:xfrm>
            <a:off x="685800" y="2628900"/>
            <a:ext cx="7924800" cy="10287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3719148"/>
            <a:ext cx="7924800" cy="738552"/>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3687744"/>
            <a:ext cx="7924800" cy="3226"/>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EDD051F-8D67-46CF-BAF7-FD21138848A1}" type="datetimeFigureOut">
              <a:rPr lang="en-US" smtClean="0"/>
              <a:pPr/>
              <a:t>4/2/2017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EB9FAA-5074-40AE-A998-9A00E74EA52D}"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143000"/>
            <a:ext cx="4059936"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143000"/>
            <a:ext cx="4059936"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EFEB9FAA-5074-40AE-A998-9A00E74EA52D}"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AEDD051F-8D67-46CF-BAF7-FD21138848A1}" type="datetimeFigureOut">
              <a:rPr lang="en-US" smtClean="0"/>
              <a:pPr/>
              <a:t>4/2/2017</a:t>
            </a:fld>
            <a:endParaRPr lang="en-US"/>
          </a:p>
        </p:txBody>
      </p:sp>
      <p:sp>
        <p:nvSpPr>
          <p:cNvPr id="3" name="Text Placeholder 2"/>
          <p:cNvSpPr>
            <a:spLocks noGrp="1"/>
          </p:cNvSpPr>
          <p:nvPr>
            <p:ph type="body" idx="1"/>
          </p:nvPr>
        </p:nvSpPr>
        <p:spPr>
          <a:xfrm>
            <a:off x="457200" y="1049695"/>
            <a:ext cx="4040188" cy="5715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1651422"/>
            <a:ext cx="4038600" cy="293522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1651422"/>
            <a:ext cx="4038600" cy="293522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16586"/>
            <a:ext cx="8229600" cy="85725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049695"/>
            <a:ext cx="4040188" cy="5715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1635164"/>
            <a:ext cx="3749040" cy="1191"/>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1635164"/>
            <a:ext cx="3749040" cy="1191"/>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EDD051F-8D67-46CF-BAF7-FD21138848A1}" type="datetimeFigureOut">
              <a:rPr lang="en-US" smtClean="0"/>
              <a:pPr/>
              <a:t>4/2/2017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EB9FAA-5074-40AE-A998-9A00E74EA52D}"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D051F-8D67-46CF-BAF7-FD21138848A1}" type="datetimeFigureOut">
              <a:rPr lang="en-US" smtClean="0"/>
              <a:pPr/>
              <a:t>4/2/2017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EB9FAA-5074-40AE-A998-9A00E74EA52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342900"/>
            <a:ext cx="6248400" cy="42862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200150"/>
            <a:ext cx="1984248" cy="280035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342900"/>
            <a:ext cx="1981200" cy="8001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AEDD051F-8D67-46CF-BAF7-FD21138848A1}" type="datetimeFigureOut">
              <a:rPr lang="en-US" smtClean="0"/>
              <a:pPr/>
              <a:t>4/2/2017</a:t>
            </a:fld>
            <a:endParaRPr lang="en-US"/>
          </a:p>
        </p:txBody>
      </p:sp>
      <p:sp>
        <p:nvSpPr>
          <p:cNvPr id="9" name="Slide Number Placeholder 8"/>
          <p:cNvSpPr>
            <a:spLocks noGrp="1"/>
          </p:cNvSpPr>
          <p:nvPr>
            <p:ph type="sldNum" sz="quarter" idx="15"/>
          </p:nvPr>
        </p:nvSpPr>
        <p:spPr/>
        <p:txBody>
          <a:bodyPr/>
          <a:lstStyle/>
          <a:p>
            <a:fld id="{EFEB9FAA-5074-40AE-A998-9A00E74EA52D}"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342900"/>
            <a:ext cx="2057400" cy="8001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342900"/>
            <a:ext cx="6019800" cy="417195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200150"/>
            <a:ext cx="2057400" cy="33147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AEDD051F-8D67-46CF-BAF7-FD21138848A1}" type="datetimeFigureOut">
              <a:rPr lang="en-US" smtClean="0"/>
              <a:pPr/>
              <a:t>4/2/2017</a:t>
            </a:fld>
            <a:endParaRPr lang="en-US"/>
          </a:p>
        </p:txBody>
      </p:sp>
      <p:sp>
        <p:nvSpPr>
          <p:cNvPr id="9" name="Slide Number Placeholder 8"/>
          <p:cNvSpPr>
            <a:spLocks noGrp="1"/>
          </p:cNvSpPr>
          <p:nvPr>
            <p:ph type="sldNum" sz="quarter" idx="11"/>
          </p:nvPr>
        </p:nvSpPr>
        <p:spPr/>
        <p:txBody>
          <a:bodyPr/>
          <a:lstStyle/>
          <a:p>
            <a:fld id="{EFEB9FAA-5074-40AE-A998-9A00E74EA52D}"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085850"/>
            <a:ext cx="8229600" cy="350877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4652750"/>
            <a:ext cx="2590800" cy="288036"/>
          </a:xfrm>
          <a:prstGeom prst="rect">
            <a:avLst/>
          </a:prstGeom>
        </p:spPr>
        <p:txBody>
          <a:bodyPr vert="horz" anchor="ctr" anchorCtr="0"/>
          <a:lstStyle>
            <a:lvl1pPr algn="l" eaLnBrk="1" latinLnBrk="0" hangingPunct="1">
              <a:defRPr kumimoji="0" sz="1200">
                <a:solidFill>
                  <a:schemeClr val="tx2"/>
                </a:solidFill>
              </a:defRPr>
            </a:lvl1pPr>
          </a:lstStyle>
          <a:p>
            <a:fld id="{AEDD051F-8D67-46CF-BAF7-FD21138848A1}" type="datetimeFigureOut">
              <a:rPr lang="en-US" smtClean="0"/>
              <a:pPr/>
              <a:t>4/2/2017</a:t>
            </a:fld>
            <a:endParaRPr lang="en-US"/>
          </a:p>
        </p:txBody>
      </p:sp>
      <p:sp>
        <p:nvSpPr>
          <p:cNvPr id="10" name="Footer Placeholder 9"/>
          <p:cNvSpPr>
            <a:spLocks noGrp="1"/>
          </p:cNvSpPr>
          <p:nvPr>
            <p:ph type="ftr" sz="quarter" idx="3"/>
          </p:nvPr>
        </p:nvSpPr>
        <p:spPr>
          <a:xfrm>
            <a:off x="2133600" y="4652750"/>
            <a:ext cx="3581400" cy="288036"/>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4636148"/>
            <a:ext cx="609600" cy="3429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FEB9FAA-5074-40AE-A998-9A00E74EA52D}" type="slidenum">
              <a:rPr lang="en-US" smtClean="0"/>
              <a:pPr/>
              <a:t>‹#›</a:t>
            </a:fld>
            <a:endParaRPr lang="en-US"/>
          </a:p>
        </p:txBody>
      </p:sp>
      <p:sp>
        <p:nvSpPr>
          <p:cNvPr id="5" name="Title Placeholder 4"/>
          <p:cNvSpPr>
            <a:spLocks noGrp="1"/>
          </p:cNvSpPr>
          <p:nvPr>
            <p:ph type="title"/>
          </p:nvPr>
        </p:nvSpPr>
        <p:spPr>
          <a:xfrm>
            <a:off x="457200" y="114300"/>
            <a:ext cx="8229600" cy="9144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774852"/>
            <a:ext cx="8305800" cy="1701898"/>
          </a:xfrm>
        </p:spPr>
        <p:txBody>
          <a:bodyPr/>
          <a:lstStyle/>
          <a:p>
            <a:r>
              <a:rPr lang="en-US" sz="4400" b="1" dirty="0" smtClean="0">
                <a:solidFill>
                  <a:schemeClr val="bg1"/>
                </a:solidFill>
              </a:rPr>
              <a:t>Standing in a River </a:t>
            </a:r>
          </a:p>
          <a:p>
            <a:r>
              <a:rPr lang="en-US" sz="4400" b="1" dirty="0" smtClean="0">
                <a:solidFill>
                  <a:schemeClr val="bg1"/>
                </a:solidFill>
              </a:rPr>
              <a:t>and Dying of Thirst</a:t>
            </a:r>
            <a:endParaRPr lang="en-US" sz="4400" b="1" dirty="0">
              <a:solidFill>
                <a:schemeClr val="bg1"/>
              </a:solidFill>
            </a:endParaRPr>
          </a:p>
        </p:txBody>
      </p:sp>
      <p:sp>
        <p:nvSpPr>
          <p:cNvPr id="2" name="Title 1"/>
          <p:cNvSpPr>
            <a:spLocks noGrp="1"/>
          </p:cNvSpPr>
          <p:nvPr>
            <p:ph type="ctrTitle"/>
          </p:nvPr>
        </p:nvSpPr>
        <p:spPr/>
        <p:txBody>
          <a:bodyPr/>
          <a:lstStyle/>
          <a:p>
            <a:r>
              <a:rPr lang="en-US" sz="7200" b="1" i="1" dirty="0" smtClean="0">
                <a:solidFill>
                  <a:schemeClr val="bg1"/>
                </a:solidFill>
                <a:latin typeface="Algerian" pitchFamily="82" charset="0"/>
              </a:rPr>
              <a:t>JOHN  </a:t>
            </a:r>
            <a:r>
              <a:rPr lang="en-US" sz="7200" b="1" i="1" dirty="0" smtClean="0">
                <a:solidFill>
                  <a:schemeClr val="bg1"/>
                </a:solidFill>
                <a:latin typeface="Algerian" pitchFamily="82" charset="0"/>
              </a:rPr>
              <a:t>7</a:t>
            </a:r>
            <a:endParaRPr lang="en-US" sz="7200" b="1" i="1"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9550"/>
            <a:ext cx="8686800" cy="4724400"/>
          </a:xfrm>
        </p:spPr>
        <p:txBody>
          <a:bodyPr>
            <a:normAutofit lnSpcReduction="10000"/>
          </a:bodyPr>
          <a:lstStyle/>
          <a:p>
            <a:r>
              <a:rPr lang="en-US" sz="2800" b="1" dirty="0" smtClean="0">
                <a:solidFill>
                  <a:schemeClr val="bg1"/>
                </a:solidFill>
              </a:rPr>
              <a:t>34</a:t>
            </a:r>
            <a:r>
              <a:rPr lang="en-US" sz="2800" dirty="0" smtClean="0"/>
              <a:t> You will seek Me and not find Me, and where I am you cannot come.“</a:t>
            </a:r>
          </a:p>
          <a:p>
            <a:r>
              <a:rPr lang="en-US" sz="2800" b="1" dirty="0" smtClean="0">
                <a:solidFill>
                  <a:schemeClr val="bg1"/>
                </a:solidFill>
              </a:rPr>
              <a:t>35</a:t>
            </a:r>
            <a:r>
              <a:rPr lang="en-US" sz="2800" dirty="0" smtClean="0"/>
              <a:t> Then the Jews said among themselves, "Where does He intend to go that we shall not find Him? Does He intend to go to the Dispersion among the Greeks and teach the Greeks?</a:t>
            </a:r>
          </a:p>
          <a:p>
            <a:r>
              <a:rPr lang="en-US" sz="2800" b="1" dirty="0" smtClean="0">
                <a:solidFill>
                  <a:schemeClr val="bg1"/>
                </a:solidFill>
              </a:rPr>
              <a:t>36</a:t>
            </a:r>
            <a:r>
              <a:rPr lang="en-US" sz="2800" dirty="0" smtClean="0">
                <a:solidFill>
                  <a:schemeClr val="bg1"/>
                </a:solidFill>
              </a:rPr>
              <a:t> </a:t>
            </a:r>
            <a:r>
              <a:rPr lang="en-US" sz="2800" dirty="0" smtClean="0"/>
              <a:t>What is this thing that He said, 'You will seek Me and not find Me, and where I am you cannot come'?"</a:t>
            </a:r>
          </a:p>
          <a:p>
            <a:r>
              <a:rPr lang="en-US" sz="2800" b="1" dirty="0" smtClean="0">
                <a:solidFill>
                  <a:schemeClr val="bg1"/>
                </a:solidFill>
              </a:rPr>
              <a:t>37</a:t>
            </a:r>
            <a:r>
              <a:rPr lang="en-US" sz="2800" dirty="0" smtClean="0"/>
              <a:t> On the last day, that great day of the feast, Jesus stood and cried out, saying, "If anyone thirsts, let him come to Me and drink.</a:t>
            </a:r>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61950"/>
            <a:ext cx="8458200" cy="4495800"/>
          </a:xfrm>
        </p:spPr>
        <p:txBody>
          <a:bodyPr>
            <a:normAutofit lnSpcReduction="10000"/>
          </a:bodyPr>
          <a:lstStyle/>
          <a:p>
            <a:r>
              <a:rPr lang="en-US" sz="2800" b="1" dirty="0" smtClean="0">
                <a:solidFill>
                  <a:schemeClr val="bg1"/>
                </a:solidFill>
              </a:rPr>
              <a:t>38</a:t>
            </a:r>
            <a:r>
              <a:rPr lang="en-US" sz="2800" dirty="0" smtClean="0"/>
              <a:t> He who </a:t>
            </a:r>
            <a:r>
              <a:rPr lang="en-US" sz="2800" b="1" dirty="0" smtClean="0">
                <a:solidFill>
                  <a:srgbClr val="C00000"/>
                </a:solidFill>
              </a:rPr>
              <a:t>believes</a:t>
            </a:r>
            <a:r>
              <a:rPr lang="en-US" sz="2800" dirty="0" smtClean="0"/>
              <a:t> in Me, as the Scripture has said, out of his heart will flow rivers of living water.“</a:t>
            </a:r>
          </a:p>
          <a:p>
            <a:r>
              <a:rPr lang="en-US" sz="2800" b="1" dirty="0" smtClean="0">
                <a:solidFill>
                  <a:schemeClr val="bg1"/>
                </a:solidFill>
              </a:rPr>
              <a:t>39</a:t>
            </a:r>
            <a:r>
              <a:rPr lang="en-US" sz="2800" dirty="0" smtClean="0"/>
              <a:t> But this He spoke concerning the Spirit, whom those </a:t>
            </a:r>
            <a:r>
              <a:rPr lang="en-US" sz="2800" b="1" dirty="0" smtClean="0">
                <a:solidFill>
                  <a:srgbClr val="C00000"/>
                </a:solidFill>
              </a:rPr>
              <a:t>believing</a:t>
            </a:r>
            <a:r>
              <a:rPr lang="en-US" sz="2800" dirty="0" smtClean="0"/>
              <a:t> in Him would receive; for the Holy Spirit was not yet given, because Jesus was not yet glorified.</a:t>
            </a:r>
          </a:p>
          <a:p>
            <a:r>
              <a:rPr lang="en-US" sz="2800" b="1" dirty="0" smtClean="0">
                <a:solidFill>
                  <a:schemeClr val="bg1"/>
                </a:solidFill>
              </a:rPr>
              <a:t>40</a:t>
            </a:r>
            <a:r>
              <a:rPr lang="en-US" sz="2800" dirty="0" smtClean="0"/>
              <a:t> Therefore many from the crowd, when they heard this saying, said, "Truly this is the Prophet.“</a:t>
            </a:r>
          </a:p>
          <a:p>
            <a:r>
              <a:rPr lang="en-US" sz="2800" b="1" dirty="0" smtClean="0">
                <a:solidFill>
                  <a:schemeClr val="bg1"/>
                </a:solidFill>
              </a:rPr>
              <a:t>41</a:t>
            </a:r>
            <a:r>
              <a:rPr lang="en-US" sz="2800" dirty="0" smtClean="0"/>
              <a:t> Others said, "This is the Christ." But some said, "Will the Christ come out of Galilee?</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61950"/>
            <a:ext cx="8610600" cy="4495800"/>
          </a:xfrm>
        </p:spPr>
        <p:txBody>
          <a:bodyPr>
            <a:normAutofit fontScale="92500" lnSpcReduction="20000"/>
          </a:bodyPr>
          <a:lstStyle/>
          <a:p>
            <a:r>
              <a:rPr lang="en-US" sz="3500" b="1" dirty="0" smtClean="0">
                <a:solidFill>
                  <a:schemeClr val="bg1"/>
                </a:solidFill>
              </a:rPr>
              <a:t>Isaiah 9:1</a:t>
            </a:r>
            <a:r>
              <a:rPr lang="en-US" sz="3500" dirty="0" smtClean="0"/>
              <a:t> Nevertheless the gloom will not be upon her who is distressed, As when at first He lightly esteemed The land of </a:t>
            </a:r>
            <a:r>
              <a:rPr lang="en-US" sz="3500" dirty="0" err="1" smtClean="0"/>
              <a:t>Zebulun</a:t>
            </a:r>
            <a:r>
              <a:rPr lang="en-US" sz="3500" dirty="0" smtClean="0"/>
              <a:t> and the land of Naphtali, And afterward more heavily oppressed her, By the way of the sea, beyond the Jordan, </a:t>
            </a:r>
            <a:r>
              <a:rPr lang="en-US" sz="3500" b="1" dirty="0" smtClean="0">
                <a:solidFill>
                  <a:schemeClr val="bg1"/>
                </a:solidFill>
              </a:rPr>
              <a:t>In Galilee </a:t>
            </a:r>
            <a:r>
              <a:rPr lang="en-US" sz="3500" dirty="0" smtClean="0"/>
              <a:t>of the Gentiles.</a:t>
            </a:r>
          </a:p>
          <a:p>
            <a:r>
              <a:rPr lang="en-US" sz="3500" b="1" dirty="0" smtClean="0">
                <a:solidFill>
                  <a:schemeClr val="bg1"/>
                </a:solidFill>
              </a:rPr>
              <a:t>2</a:t>
            </a:r>
            <a:r>
              <a:rPr lang="en-US" sz="3500" dirty="0" smtClean="0"/>
              <a:t> The people who walked in darkness Have seen a great light; Those who dwelt in the land of the shadow of death, Upon them a light has shined.</a:t>
            </a:r>
          </a:p>
          <a:p>
            <a:endParaRPr lang="en-US"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0" end="0"/>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686800" cy="4648200"/>
          </a:xfrm>
        </p:spPr>
        <p:txBody>
          <a:bodyPr>
            <a:normAutofit/>
          </a:bodyPr>
          <a:lstStyle/>
          <a:p>
            <a:r>
              <a:rPr lang="en-US" sz="2800" b="1" dirty="0" smtClean="0">
                <a:solidFill>
                  <a:schemeClr val="bg1"/>
                </a:solidFill>
              </a:rPr>
              <a:t>42</a:t>
            </a:r>
            <a:r>
              <a:rPr lang="en-US" sz="2800" dirty="0" smtClean="0"/>
              <a:t> Has not the Scripture said that the Christ comes from the seed of David and from the town of Bethlehem, where David was?“</a:t>
            </a:r>
          </a:p>
          <a:p>
            <a:r>
              <a:rPr lang="en-US" sz="2800" b="1" dirty="0" smtClean="0">
                <a:solidFill>
                  <a:schemeClr val="bg1"/>
                </a:solidFill>
              </a:rPr>
              <a:t>43</a:t>
            </a:r>
            <a:r>
              <a:rPr lang="en-US" sz="2800" dirty="0" smtClean="0"/>
              <a:t> So there was a </a:t>
            </a:r>
            <a:r>
              <a:rPr lang="en-US" sz="2800" b="1" dirty="0" smtClean="0">
                <a:solidFill>
                  <a:schemeClr val="bg1"/>
                </a:solidFill>
              </a:rPr>
              <a:t>division</a:t>
            </a:r>
            <a:r>
              <a:rPr lang="en-US" sz="2800" dirty="0" smtClean="0"/>
              <a:t> among the people because of Him.</a:t>
            </a:r>
          </a:p>
          <a:p>
            <a:r>
              <a:rPr lang="en-US" sz="2800" b="1" dirty="0" smtClean="0">
                <a:solidFill>
                  <a:schemeClr val="bg1"/>
                </a:solidFill>
              </a:rPr>
              <a:t>44</a:t>
            </a:r>
            <a:r>
              <a:rPr lang="en-US" sz="2800" dirty="0" smtClean="0"/>
              <a:t> Now some of them wanted to take Him, but no one laid hands on Him.</a:t>
            </a:r>
          </a:p>
          <a:p>
            <a:r>
              <a:rPr lang="en-US" sz="2800" b="1" dirty="0" smtClean="0">
                <a:solidFill>
                  <a:schemeClr val="bg1"/>
                </a:solidFill>
              </a:rPr>
              <a:t>45</a:t>
            </a:r>
            <a:r>
              <a:rPr lang="en-US" sz="2800" dirty="0" smtClean="0"/>
              <a:t> Then the officers came to the chief priests and Pharisees, who said to them, "Why have you not brought Him?"</a:t>
            </a:r>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85750"/>
            <a:ext cx="8382000" cy="4572000"/>
          </a:xfrm>
        </p:spPr>
        <p:txBody>
          <a:bodyPr>
            <a:normAutofit lnSpcReduction="10000"/>
          </a:bodyPr>
          <a:lstStyle/>
          <a:p>
            <a:r>
              <a:rPr lang="en-US" sz="2800" b="1" dirty="0" smtClean="0">
                <a:solidFill>
                  <a:schemeClr val="bg1"/>
                </a:solidFill>
              </a:rPr>
              <a:t>46</a:t>
            </a:r>
            <a:r>
              <a:rPr lang="en-US" sz="2800" dirty="0" smtClean="0"/>
              <a:t> The officers answered, "No man ever spoke like this Man!“</a:t>
            </a:r>
          </a:p>
          <a:p>
            <a:r>
              <a:rPr lang="en-US" sz="2800" b="1" dirty="0" smtClean="0">
                <a:solidFill>
                  <a:schemeClr val="bg1"/>
                </a:solidFill>
              </a:rPr>
              <a:t>47 </a:t>
            </a:r>
            <a:r>
              <a:rPr lang="en-US" sz="2800" dirty="0" smtClean="0"/>
              <a:t>Then the Pharisees answered them, "Are you also deceived?</a:t>
            </a:r>
          </a:p>
          <a:p>
            <a:r>
              <a:rPr lang="en-US" sz="2800" b="1" dirty="0" smtClean="0">
                <a:solidFill>
                  <a:schemeClr val="bg1"/>
                </a:solidFill>
              </a:rPr>
              <a:t>48 </a:t>
            </a:r>
            <a:r>
              <a:rPr lang="en-US" sz="2800" dirty="0" smtClean="0"/>
              <a:t>Have any of the rulers or the Pharisees </a:t>
            </a:r>
            <a:r>
              <a:rPr lang="en-US" sz="2800" b="1" dirty="0" smtClean="0">
                <a:solidFill>
                  <a:srgbClr val="C00000"/>
                </a:solidFill>
              </a:rPr>
              <a:t>believed</a:t>
            </a:r>
            <a:r>
              <a:rPr lang="en-US" sz="2800" dirty="0" smtClean="0"/>
              <a:t> in Him?</a:t>
            </a:r>
          </a:p>
          <a:p>
            <a:r>
              <a:rPr lang="en-US" sz="2800" b="1" dirty="0" smtClean="0">
                <a:solidFill>
                  <a:schemeClr val="bg1"/>
                </a:solidFill>
              </a:rPr>
              <a:t>49</a:t>
            </a:r>
            <a:r>
              <a:rPr lang="en-US" sz="2800" dirty="0" smtClean="0"/>
              <a:t> But this crowd that does not know the law is accursed.“</a:t>
            </a:r>
          </a:p>
          <a:p>
            <a:r>
              <a:rPr lang="en-US" sz="2800" b="1" dirty="0" smtClean="0">
                <a:solidFill>
                  <a:schemeClr val="bg1"/>
                </a:solidFill>
              </a:rPr>
              <a:t>50</a:t>
            </a:r>
            <a:r>
              <a:rPr lang="en-US" sz="2800" dirty="0" smtClean="0"/>
              <a:t> Nicodemus (he who came to Jesus by night, being one of them) said to them,</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14350"/>
            <a:ext cx="8382000" cy="4057650"/>
          </a:xfrm>
        </p:spPr>
        <p:txBody>
          <a:bodyPr>
            <a:normAutofit/>
          </a:bodyPr>
          <a:lstStyle/>
          <a:p>
            <a:r>
              <a:rPr lang="en-US" sz="3600" b="1" dirty="0" smtClean="0">
                <a:solidFill>
                  <a:schemeClr val="bg1"/>
                </a:solidFill>
              </a:rPr>
              <a:t>51</a:t>
            </a:r>
            <a:r>
              <a:rPr lang="en-US" sz="3600" dirty="0" smtClean="0">
                <a:solidFill>
                  <a:schemeClr val="bg1"/>
                </a:solidFill>
              </a:rPr>
              <a:t> </a:t>
            </a:r>
            <a:r>
              <a:rPr lang="en-US" sz="3600" dirty="0" smtClean="0"/>
              <a:t>"Does our law judge a man before it hears him and knows what he is doing?</a:t>
            </a:r>
          </a:p>
          <a:p>
            <a:r>
              <a:rPr lang="en-US" sz="3600" b="1" dirty="0" smtClean="0">
                <a:solidFill>
                  <a:schemeClr val="bg1"/>
                </a:solidFill>
              </a:rPr>
              <a:t>52</a:t>
            </a:r>
            <a:r>
              <a:rPr lang="en-US" sz="3600" dirty="0" smtClean="0"/>
              <a:t> They answered and said to him, "Are you also from Galilee? Search and look, for no prophet has arisen out of Galilee.“</a:t>
            </a:r>
          </a:p>
          <a:p>
            <a:r>
              <a:rPr lang="en-US" sz="3600" b="1" dirty="0" smtClean="0">
                <a:solidFill>
                  <a:schemeClr val="bg1"/>
                </a:solidFill>
              </a:rPr>
              <a:t>53</a:t>
            </a:r>
            <a:r>
              <a:rPr lang="en-US" sz="3600" dirty="0" smtClean="0"/>
              <a:t> And everyone went to his own house.</a:t>
            </a:r>
            <a:endParaRPr lang="en-US" sz="36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9550"/>
            <a:ext cx="8610600" cy="4648200"/>
          </a:xfrm>
        </p:spPr>
        <p:txBody>
          <a:bodyPr>
            <a:normAutofit/>
          </a:bodyPr>
          <a:lstStyle/>
          <a:p>
            <a:r>
              <a:rPr lang="en-US" sz="2800" b="1" dirty="0" smtClean="0">
                <a:solidFill>
                  <a:schemeClr val="bg1"/>
                </a:solidFill>
              </a:rPr>
              <a:t>1</a:t>
            </a:r>
            <a:r>
              <a:rPr lang="en-US" sz="2800" dirty="0" smtClean="0"/>
              <a:t> After these things Jesus walked in Galilee; for He did not want to walk in Judea, because the Jews sought to kill Him.</a:t>
            </a:r>
          </a:p>
          <a:p>
            <a:r>
              <a:rPr lang="en-US" sz="2800" b="1" dirty="0" smtClean="0">
                <a:solidFill>
                  <a:schemeClr val="bg1"/>
                </a:solidFill>
              </a:rPr>
              <a:t>2</a:t>
            </a:r>
            <a:r>
              <a:rPr lang="en-US" sz="2800" dirty="0" smtClean="0"/>
              <a:t> Now the Jews' Feast of Tabernacles was at hand.</a:t>
            </a:r>
          </a:p>
          <a:p>
            <a:r>
              <a:rPr lang="en-US" sz="2800" b="1" dirty="0" smtClean="0">
                <a:solidFill>
                  <a:schemeClr val="bg1"/>
                </a:solidFill>
              </a:rPr>
              <a:t>3</a:t>
            </a:r>
            <a:r>
              <a:rPr lang="en-US" sz="2800" dirty="0" smtClean="0"/>
              <a:t> His brothers therefore said to Him, "Depart from here and go into Judea, that </a:t>
            </a:r>
            <a:r>
              <a:rPr lang="en-US" sz="2800" b="1" dirty="0" smtClean="0">
                <a:solidFill>
                  <a:schemeClr val="bg1"/>
                </a:solidFill>
              </a:rPr>
              <a:t>Your disciples </a:t>
            </a:r>
            <a:r>
              <a:rPr lang="en-US" sz="2800" dirty="0" smtClean="0"/>
              <a:t>also may see the works that You are doing.</a:t>
            </a:r>
          </a:p>
          <a:p>
            <a:r>
              <a:rPr lang="en-US" sz="2800" b="1" dirty="0" smtClean="0">
                <a:solidFill>
                  <a:schemeClr val="bg1"/>
                </a:solidFill>
              </a:rPr>
              <a:t>4</a:t>
            </a:r>
            <a:r>
              <a:rPr lang="en-US" sz="2800" dirty="0" smtClean="0"/>
              <a:t> For no one does anything in secret while he himself seeks to be known openly. If You do these things, show Yourself to the world."</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610600" cy="4648200"/>
          </a:xfrm>
        </p:spPr>
        <p:txBody>
          <a:bodyPr>
            <a:normAutofit/>
          </a:bodyPr>
          <a:lstStyle/>
          <a:p>
            <a:r>
              <a:rPr lang="en-US" sz="2800" b="1" dirty="0" smtClean="0">
                <a:solidFill>
                  <a:schemeClr val="bg1"/>
                </a:solidFill>
              </a:rPr>
              <a:t>5</a:t>
            </a:r>
            <a:r>
              <a:rPr lang="en-US" sz="2800" dirty="0" smtClean="0"/>
              <a:t> For even His brothers </a:t>
            </a:r>
            <a:r>
              <a:rPr lang="en-US" sz="2800" b="1" dirty="0" smtClean="0">
                <a:solidFill>
                  <a:srgbClr val="C00000"/>
                </a:solidFill>
              </a:rPr>
              <a:t>did not believe </a:t>
            </a:r>
            <a:r>
              <a:rPr lang="en-US" sz="2800" dirty="0" smtClean="0"/>
              <a:t>in Him.</a:t>
            </a:r>
          </a:p>
          <a:p>
            <a:r>
              <a:rPr lang="en-US" sz="2800" b="1" dirty="0" smtClean="0">
                <a:solidFill>
                  <a:schemeClr val="bg1"/>
                </a:solidFill>
              </a:rPr>
              <a:t>6</a:t>
            </a:r>
            <a:r>
              <a:rPr lang="en-US" sz="2800" dirty="0" smtClean="0"/>
              <a:t> Then Jesus said to them, "</a:t>
            </a:r>
            <a:r>
              <a:rPr lang="en-US" sz="2800" b="1" dirty="0" smtClean="0">
                <a:solidFill>
                  <a:schemeClr val="bg1"/>
                </a:solidFill>
              </a:rPr>
              <a:t>My</a:t>
            </a:r>
            <a:r>
              <a:rPr lang="en-US" sz="2800" dirty="0" smtClean="0"/>
              <a:t> </a:t>
            </a:r>
            <a:r>
              <a:rPr lang="en-US" sz="2800" b="1" dirty="0" smtClean="0">
                <a:solidFill>
                  <a:schemeClr val="bg1"/>
                </a:solidFill>
              </a:rPr>
              <a:t>time</a:t>
            </a:r>
            <a:r>
              <a:rPr lang="en-US" sz="2800" dirty="0" smtClean="0"/>
              <a:t> has not yet come, but your time is always ready.</a:t>
            </a:r>
          </a:p>
          <a:p>
            <a:r>
              <a:rPr lang="en-US" sz="2800" b="1" dirty="0" smtClean="0">
                <a:solidFill>
                  <a:schemeClr val="bg1"/>
                </a:solidFill>
              </a:rPr>
              <a:t>7</a:t>
            </a:r>
            <a:r>
              <a:rPr lang="en-US" sz="2800" dirty="0" smtClean="0"/>
              <a:t> The world cannot hate you, but it hates Me because I testify of it that its works are evil.</a:t>
            </a:r>
          </a:p>
          <a:p>
            <a:r>
              <a:rPr lang="en-US" sz="2800" b="1" dirty="0" smtClean="0">
                <a:solidFill>
                  <a:schemeClr val="bg1"/>
                </a:solidFill>
              </a:rPr>
              <a:t>8</a:t>
            </a:r>
            <a:r>
              <a:rPr lang="en-US" sz="2800" dirty="0" smtClean="0"/>
              <a:t> You go up to this feast. I am not yet going up to this feast, for </a:t>
            </a:r>
            <a:r>
              <a:rPr lang="en-US" sz="2800" b="1" dirty="0" smtClean="0">
                <a:solidFill>
                  <a:schemeClr val="bg1"/>
                </a:solidFill>
              </a:rPr>
              <a:t>My time </a:t>
            </a:r>
            <a:r>
              <a:rPr lang="en-US" sz="2800" dirty="0" smtClean="0"/>
              <a:t>has not yet fully come.“</a:t>
            </a:r>
          </a:p>
          <a:p>
            <a:r>
              <a:rPr lang="en-US" sz="2800" b="1" dirty="0" smtClean="0">
                <a:solidFill>
                  <a:schemeClr val="bg1"/>
                </a:solidFill>
              </a:rPr>
              <a:t>9</a:t>
            </a:r>
            <a:r>
              <a:rPr lang="en-US" sz="2800" dirty="0" smtClean="0"/>
              <a:t> When He had said these things to them, He remained in Galilee.</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p:cTn id="28"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763000" cy="4724400"/>
          </a:xfrm>
        </p:spPr>
        <p:txBody>
          <a:bodyPr>
            <a:normAutofit lnSpcReduction="10000"/>
          </a:bodyPr>
          <a:lstStyle/>
          <a:p>
            <a:r>
              <a:rPr lang="en-US" sz="2800" b="1" dirty="0" smtClean="0">
                <a:solidFill>
                  <a:schemeClr val="bg1"/>
                </a:solidFill>
              </a:rPr>
              <a:t>10</a:t>
            </a:r>
            <a:r>
              <a:rPr lang="en-US" sz="2800" dirty="0" smtClean="0"/>
              <a:t> But when His brothers had gone up, then He also went up to the feast, not openly, but as it were in secret.</a:t>
            </a:r>
          </a:p>
          <a:p>
            <a:r>
              <a:rPr lang="en-US" sz="2800" b="1" dirty="0" smtClean="0">
                <a:solidFill>
                  <a:schemeClr val="bg1"/>
                </a:solidFill>
              </a:rPr>
              <a:t>11</a:t>
            </a:r>
            <a:r>
              <a:rPr lang="en-US" sz="2800" dirty="0" smtClean="0"/>
              <a:t> Then the Jews sought Him at the feast, and said, "Where is He?“</a:t>
            </a:r>
          </a:p>
          <a:p>
            <a:r>
              <a:rPr lang="en-US" sz="2800" b="1" dirty="0" smtClean="0">
                <a:solidFill>
                  <a:schemeClr val="bg1"/>
                </a:solidFill>
              </a:rPr>
              <a:t>12</a:t>
            </a:r>
            <a:r>
              <a:rPr lang="en-US" sz="2800" dirty="0" smtClean="0">
                <a:solidFill>
                  <a:schemeClr val="bg1"/>
                </a:solidFill>
              </a:rPr>
              <a:t> </a:t>
            </a:r>
            <a:r>
              <a:rPr lang="en-US" sz="2800" dirty="0" smtClean="0"/>
              <a:t>And there was much complaining among the people concerning Him. Some said, </a:t>
            </a:r>
            <a:r>
              <a:rPr lang="en-US" sz="2800" b="1" dirty="0" smtClean="0">
                <a:solidFill>
                  <a:schemeClr val="bg1"/>
                </a:solidFill>
              </a:rPr>
              <a:t>"He is good"; </a:t>
            </a:r>
            <a:r>
              <a:rPr lang="en-US" sz="2800" dirty="0" smtClean="0"/>
              <a:t>others said, </a:t>
            </a:r>
            <a:r>
              <a:rPr lang="en-US" sz="2800" b="1" dirty="0" smtClean="0">
                <a:solidFill>
                  <a:schemeClr val="bg1"/>
                </a:solidFill>
              </a:rPr>
              <a:t>"No, on the contrary, He deceives the people.“</a:t>
            </a:r>
          </a:p>
          <a:p>
            <a:r>
              <a:rPr lang="en-US" sz="2800" b="1" dirty="0" smtClean="0">
                <a:solidFill>
                  <a:schemeClr val="bg1"/>
                </a:solidFill>
              </a:rPr>
              <a:t>13</a:t>
            </a:r>
            <a:r>
              <a:rPr lang="en-US" sz="2800" dirty="0" smtClean="0"/>
              <a:t> However, no one spoke openly of Him for fear of the Jews.</a:t>
            </a:r>
          </a:p>
          <a:p>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686800" cy="4648200"/>
          </a:xfrm>
        </p:spPr>
        <p:txBody>
          <a:bodyPr>
            <a:normAutofit/>
          </a:bodyPr>
          <a:lstStyle/>
          <a:p>
            <a:r>
              <a:rPr lang="en-US" sz="2800" b="1" dirty="0" smtClean="0">
                <a:solidFill>
                  <a:schemeClr val="bg1"/>
                </a:solidFill>
              </a:rPr>
              <a:t>14</a:t>
            </a:r>
            <a:r>
              <a:rPr lang="en-US" sz="2800" dirty="0" smtClean="0"/>
              <a:t> Now about the middle of the feast Jesus went up into the temple and taught.</a:t>
            </a:r>
          </a:p>
          <a:p>
            <a:r>
              <a:rPr lang="en-US" sz="2800" b="1" dirty="0" smtClean="0">
                <a:solidFill>
                  <a:schemeClr val="bg1"/>
                </a:solidFill>
              </a:rPr>
              <a:t>15</a:t>
            </a:r>
            <a:r>
              <a:rPr lang="en-US" sz="2800" dirty="0" smtClean="0"/>
              <a:t> And the Jews marveled, saying, "How does this Man know letters, having never studied?“</a:t>
            </a:r>
          </a:p>
          <a:p>
            <a:r>
              <a:rPr lang="en-US" sz="2800" b="1" dirty="0" smtClean="0">
                <a:solidFill>
                  <a:schemeClr val="bg1"/>
                </a:solidFill>
              </a:rPr>
              <a:t>16</a:t>
            </a:r>
            <a:r>
              <a:rPr lang="en-US" sz="2800" dirty="0" smtClean="0"/>
              <a:t> Jesus answered them and said, "My </a:t>
            </a:r>
            <a:r>
              <a:rPr lang="en-US" sz="2800" b="1" dirty="0" smtClean="0">
                <a:solidFill>
                  <a:schemeClr val="bg1"/>
                </a:solidFill>
              </a:rPr>
              <a:t>doctrine</a:t>
            </a:r>
            <a:r>
              <a:rPr lang="en-US" sz="2800" dirty="0" smtClean="0"/>
              <a:t> is not Mine, but His who sent Me.</a:t>
            </a:r>
          </a:p>
          <a:p>
            <a:r>
              <a:rPr lang="en-US" sz="2800" b="1" dirty="0" smtClean="0">
                <a:solidFill>
                  <a:schemeClr val="bg1"/>
                </a:solidFill>
              </a:rPr>
              <a:t>17</a:t>
            </a:r>
            <a:r>
              <a:rPr lang="en-US" sz="2800" dirty="0" smtClean="0"/>
              <a:t> If anyone wants to do His will, he shall know concerning the </a:t>
            </a:r>
            <a:r>
              <a:rPr lang="en-US" sz="2800" b="1" dirty="0" smtClean="0">
                <a:solidFill>
                  <a:schemeClr val="bg1"/>
                </a:solidFill>
              </a:rPr>
              <a:t>doctrine</a:t>
            </a:r>
            <a:r>
              <a:rPr lang="en-US" sz="2800" dirty="0" smtClean="0"/>
              <a:t>, whether it is from God or whether I speak on My own authority.</a:t>
            </a:r>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85750"/>
            <a:ext cx="8382000" cy="4648200"/>
          </a:xfrm>
        </p:spPr>
        <p:txBody>
          <a:bodyPr>
            <a:normAutofit/>
          </a:bodyPr>
          <a:lstStyle/>
          <a:p>
            <a:r>
              <a:rPr lang="en-US" sz="2800" b="1" dirty="0" smtClean="0">
                <a:solidFill>
                  <a:schemeClr val="bg1"/>
                </a:solidFill>
              </a:rPr>
              <a:t>18</a:t>
            </a:r>
            <a:r>
              <a:rPr lang="en-US" sz="2800" dirty="0" smtClean="0"/>
              <a:t> He who speaks from himself seeks his own glory; but He who seeks the glory of the One who sent Him is true, and no unrighteousness is in Him.</a:t>
            </a:r>
          </a:p>
          <a:p>
            <a:r>
              <a:rPr lang="en-US" sz="2800" b="1" dirty="0" smtClean="0">
                <a:solidFill>
                  <a:schemeClr val="bg1"/>
                </a:solidFill>
              </a:rPr>
              <a:t>19</a:t>
            </a:r>
            <a:r>
              <a:rPr lang="en-US" sz="2800" dirty="0" smtClean="0"/>
              <a:t> Did not Moses give you the law, yet none of you keeps the law? Why do you seek to kill Me?“</a:t>
            </a:r>
          </a:p>
          <a:p>
            <a:r>
              <a:rPr lang="en-US" sz="2800" b="1" dirty="0" smtClean="0">
                <a:solidFill>
                  <a:schemeClr val="bg1"/>
                </a:solidFill>
              </a:rPr>
              <a:t>20</a:t>
            </a:r>
            <a:r>
              <a:rPr lang="en-US" sz="2800" dirty="0" smtClean="0"/>
              <a:t> The people answered and said, </a:t>
            </a:r>
            <a:r>
              <a:rPr lang="en-US" sz="2800" b="1" dirty="0" smtClean="0">
                <a:solidFill>
                  <a:schemeClr val="bg1"/>
                </a:solidFill>
              </a:rPr>
              <a:t>"You have a demon. </a:t>
            </a:r>
            <a:r>
              <a:rPr lang="en-US" sz="2800" dirty="0" smtClean="0"/>
              <a:t>Who is seeking to kill You?“</a:t>
            </a:r>
          </a:p>
          <a:p>
            <a:r>
              <a:rPr lang="en-US" sz="2800" b="1" dirty="0" smtClean="0">
                <a:solidFill>
                  <a:schemeClr val="bg1"/>
                </a:solidFill>
              </a:rPr>
              <a:t>21</a:t>
            </a:r>
            <a:r>
              <a:rPr lang="en-US" sz="2800" dirty="0" smtClean="0"/>
              <a:t> Jesus answered and said to them, "I did one work, and you all marvel.</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09550"/>
            <a:ext cx="8458200" cy="4724400"/>
          </a:xfrm>
        </p:spPr>
        <p:txBody>
          <a:bodyPr>
            <a:normAutofit lnSpcReduction="10000"/>
          </a:bodyPr>
          <a:lstStyle/>
          <a:p>
            <a:r>
              <a:rPr lang="en-US" sz="2800" b="1" dirty="0" smtClean="0">
                <a:solidFill>
                  <a:schemeClr val="bg1"/>
                </a:solidFill>
              </a:rPr>
              <a:t>22</a:t>
            </a:r>
            <a:r>
              <a:rPr lang="en-US" sz="2800" dirty="0" smtClean="0"/>
              <a:t> Moses therefore gave you circumcision (not that it is from Moses, but from the fathers), and you circumcise a man on the Sabbath.</a:t>
            </a:r>
          </a:p>
          <a:p>
            <a:r>
              <a:rPr lang="en-US" sz="2800" b="1" dirty="0" smtClean="0">
                <a:solidFill>
                  <a:schemeClr val="bg1"/>
                </a:solidFill>
              </a:rPr>
              <a:t>23</a:t>
            </a:r>
            <a:r>
              <a:rPr lang="en-US" sz="2800" dirty="0" smtClean="0"/>
              <a:t> If a man receives circumcision on the Sabbath, so that the law of Moses should not be broken, are you angry with Me because I made a man completely well on the Sabbath?</a:t>
            </a:r>
          </a:p>
          <a:p>
            <a:r>
              <a:rPr lang="en-US" sz="2800" b="1" dirty="0" smtClean="0">
                <a:solidFill>
                  <a:schemeClr val="bg1"/>
                </a:solidFill>
              </a:rPr>
              <a:t>24</a:t>
            </a:r>
            <a:r>
              <a:rPr lang="en-US" sz="2800" dirty="0" smtClean="0"/>
              <a:t> Do not judge according to appearance, but judge with righteous judgment.”</a:t>
            </a:r>
          </a:p>
          <a:p>
            <a:r>
              <a:rPr lang="en-US" sz="2800" b="1" dirty="0" smtClean="0">
                <a:solidFill>
                  <a:schemeClr val="bg1"/>
                </a:solidFill>
              </a:rPr>
              <a:t>25</a:t>
            </a:r>
            <a:r>
              <a:rPr lang="en-US" sz="2800" dirty="0" smtClean="0"/>
              <a:t> Now some of them from Jerusalem said, "Is this not He whom they seek to kill?</a:t>
            </a:r>
          </a:p>
          <a:p>
            <a:endParaRPr lang="en-US" sz="28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33350"/>
            <a:ext cx="9144000" cy="4876800"/>
          </a:xfrm>
        </p:spPr>
        <p:txBody>
          <a:bodyPr>
            <a:normAutofit/>
          </a:bodyPr>
          <a:lstStyle/>
          <a:p>
            <a:r>
              <a:rPr lang="en-US" sz="2800" b="1" dirty="0" smtClean="0">
                <a:solidFill>
                  <a:schemeClr val="bg1"/>
                </a:solidFill>
              </a:rPr>
              <a:t>26</a:t>
            </a:r>
            <a:r>
              <a:rPr lang="en-US" sz="2800" dirty="0" smtClean="0"/>
              <a:t> But look! He speaks boldly, and they say nothing to Him. Do the rulers know indeed that this is truly the Christ?</a:t>
            </a:r>
          </a:p>
          <a:p>
            <a:r>
              <a:rPr lang="en-US" sz="2800" b="1" dirty="0" smtClean="0">
                <a:solidFill>
                  <a:schemeClr val="bg1"/>
                </a:solidFill>
              </a:rPr>
              <a:t>27</a:t>
            </a:r>
            <a:r>
              <a:rPr lang="en-US" sz="2800" dirty="0" smtClean="0"/>
              <a:t> However, we know where this Man is from; but when the Christ comes, no one knows where He is from.“</a:t>
            </a:r>
          </a:p>
          <a:p>
            <a:r>
              <a:rPr lang="en-US" sz="2800" b="1" dirty="0" smtClean="0">
                <a:solidFill>
                  <a:schemeClr val="bg1"/>
                </a:solidFill>
              </a:rPr>
              <a:t>28</a:t>
            </a:r>
            <a:r>
              <a:rPr lang="en-US" sz="2800" dirty="0" smtClean="0">
                <a:solidFill>
                  <a:schemeClr val="bg1"/>
                </a:solidFill>
              </a:rPr>
              <a:t> </a:t>
            </a:r>
            <a:r>
              <a:rPr lang="en-US" sz="2800" dirty="0" smtClean="0"/>
              <a:t>Then Jesus cried out, as He taught in the temple, saying, "You both know Me, and you know where I am from; and I have not come of Myself, but He who sent Me is true, whom you do not know.</a:t>
            </a:r>
          </a:p>
          <a:p>
            <a:r>
              <a:rPr lang="en-US" sz="2800" b="1" dirty="0" smtClean="0">
                <a:solidFill>
                  <a:schemeClr val="bg1"/>
                </a:solidFill>
              </a:rPr>
              <a:t>29</a:t>
            </a:r>
            <a:r>
              <a:rPr lang="en-US" sz="2800" dirty="0" smtClean="0"/>
              <a:t> But I know Him, for I am from Him, and He sent Me."</a:t>
            </a:r>
          </a:p>
          <a:p>
            <a:endParaRPr lang="en-US" sz="2800" dirty="0"/>
          </a:p>
        </p:txBody>
      </p:sp>
      <p:sp>
        <p:nvSpPr>
          <p:cNvPr id="3" name="Title 2"/>
          <p:cNvSpPr>
            <a:spLocks noGrp="1"/>
          </p:cNvSpPr>
          <p:nvPr>
            <p:ph type="title"/>
          </p:nvPr>
        </p:nvSpPr>
        <p:spPr>
          <a:xfrm>
            <a:off x="457200" y="114300"/>
            <a:ext cx="8229600" cy="2476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09550"/>
            <a:ext cx="8763000" cy="4648200"/>
          </a:xfrm>
        </p:spPr>
        <p:txBody>
          <a:bodyPr>
            <a:normAutofit/>
          </a:bodyPr>
          <a:lstStyle/>
          <a:p>
            <a:r>
              <a:rPr lang="en-US" sz="2800" b="1" dirty="0" smtClean="0">
                <a:solidFill>
                  <a:schemeClr val="bg1"/>
                </a:solidFill>
              </a:rPr>
              <a:t>30</a:t>
            </a:r>
            <a:r>
              <a:rPr lang="en-US" sz="2800" dirty="0" smtClean="0"/>
              <a:t> Therefore they sought to take Him; but no one laid a hand on Him, because </a:t>
            </a:r>
            <a:r>
              <a:rPr lang="en-US" sz="2800" b="1" dirty="0" smtClean="0">
                <a:solidFill>
                  <a:schemeClr val="bg1"/>
                </a:solidFill>
              </a:rPr>
              <a:t>His hour</a:t>
            </a:r>
            <a:r>
              <a:rPr lang="en-US" sz="2800" dirty="0" smtClean="0"/>
              <a:t> had not yet come.</a:t>
            </a:r>
          </a:p>
          <a:p>
            <a:r>
              <a:rPr lang="en-US" sz="2800" b="1" dirty="0" smtClean="0">
                <a:solidFill>
                  <a:schemeClr val="bg1"/>
                </a:solidFill>
              </a:rPr>
              <a:t>31</a:t>
            </a:r>
            <a:r>
              <a:rPr lang="en-US" sz="2800" dirty="0" smtClean="0"/>
              <a:t> And many of the people </a:t>
            </a:r>
            <a:r>
              <a:rPr lang="en-US" sz="2800" b="1" dirty="0" smtClean="0">
                <a:solidFill>
                  <a:srgbClr val="FF0000"/>
                </a:solidFill>
              </a:rPr>
              <a:t>believed</a:t>
            </a:r>
            <a:r>
              <a:rPr lang="en-US" sz="2800" dirty="0" smtClean="0"/>
              <a:t> in Him, and said, "When the Christ comes, will He do more signs than these which this Man has done?“</a:t>
            </a:r>
          </a:p>
          <a:p>
            <a:r>
              <a:rPr lang="en-US" sz="2800" b="1" dirty="0" smtClean="0">
                <a:solidFill>
                  <a:schemeClr val="bg1"/>
                </a:solidFill>
              </a:rPr>
              <a:t>32</a:t>
            </a:r>
            <a:r>
              <a:rPr lang="en-US" sz="2800" dirty="0" smtClean="0"/>
              <a:t> The Pharisees heard the crowd murmuring these things concerning Him, and the Pharisees and the chief priests sent officers to take Him.</a:t>
            </a:r>
          </a:p>
          <a:p>
            <a:r>
              <a:rPr lang="en-US" sz="2800" b="1" dirty="0" smtClean="0">
                <a:solidFill>
                  <a:schemeClr val="bg1"/>
                </a:solidFill>
              </a:rPr>
              <a:t>33</a:t>
            </a:r>
            <a:r>
              <a:rPr lang="en-US" sz="2800" dirty="0" smtClean="0"/>
              <a:t> Then Jesus said to them, "I shall be with you a little while longer, and then I go to Him who sent Me.</a:t>
            </a:r>
            <a:endParaRPr lang="en-US" sz="2800" dirty="0"/>
          </a:p>
        </p:txBody>
      </p:sp>
      <p:sp>
        <p:nvSpPr>
          <p:cNvPr id="3" name="Title 2"/>
          <p:cNvSpPr>
            <a:spLocks noGrp="1"/>
          </p:cNvSpPr>
          <p:nvPr>
            <p:ph type="title"/>
          </p:nvPr>
        </p:nvSpPr>
        <p:spPr>
          <a:xfrm>
            <a:off x="457200" y="114300"/>
            <a:ext cx="8229600" cy="1714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1000" fill="hold"/>
                                        <p:tgtEl>
                                          <p:spTgt spid="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403</TotalTime>
  <Words>39</Words>
  <Application>Microsoft Office PowerPoint</Application>
  <PresentationFormat>On-screen Show (16:9)</PresentationFormat>
  <Paragraphs>72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Paper</vt:lpstr>
      <vt:lpstr>JOHN  7</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7:1-53</dc:title>
  <dc:creator>Owner</dc:creator>
  <cp:lastModifiedBy>Dennis</cp:lastModifiedBy>
  <cp:revision>33</cp:revision>
  <dcterms:created xsi:type="dcterms:W3CDTF">2017-04-01T18:52:28Z</dcterms:created>
  <dcterms:modified xsi:type="dcterms:W3CDTF">2017-04-02T14:21:05Z</dcterms:modified>
</cp:coreProperties>
</file>