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72"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02" y="-108"/>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782B37-3B47-4F79-BCFF-043B7EE402C2}" type="datetimeFigureOut">
              <a:rPr lang="en-US" smtClean="0"/>
              <a:pPr/>
              <a:t>4/8/2017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725C31-2164-4BE1-8533-2D5863E85B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725C31-2164-4BE1-8533-2D5863E85BE8}"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2774853"/>
            <a:ext cx="8305800" cy="85725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075299"/>
            <a:ext cx="8305800" cy="14859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2662595"/>
            <a:ext cx="2971800" cy="1191"/>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2662595"/>
            <a:ext cx="2971800" cy="1191"/>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2644727"/>
            <a:ext cx="45720" cy="3429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A7AA4C06-0347-4E6C-8926-9D0C97867B13}" type="datetimeFigureOut">
              <a:rPr lang="en-US" smtClean="0"/>
              <a:pPr/>
              <a:t>4/8/2017</a:t>
            </a:fld>
            <a:endParaRPr lang="en-US"/>
          </a:p>
        </p:txBody>
      </p:sp>
      <p:sp>
        <p:nvSpPr>
          <p:cNvPr id="16" name="Slide Number Placeholder 15"/>
          <p:cNvSpPr>
            <a:spLocks noGrp="1"/>
          </p:cNvSpPr>
          <p:nvPr>
            <p:ph type="sldNum" sz="quarter" idx="11"/>
          </p:nvPr>
        </p:nvSpPr>
        <p:spPr/>
        <p:txBody>
          <a:bodyPr/>
          <a:lstStyle/>
          <a:p>
            <a:fld id="{24C2688D-BEA7-4CDD-9DD8-E7DE887F94ED}"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AA4C06-0347-4E6C-8926-9D0C97867B13}" type="datetimeFigureOut">
              <a:rPr lang="en-US" smtClean="0"/>
              <a:pPr/>
              <a:t>4/8/2017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2688D-BEA7-4CDD-9DD8-E7DE887F94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AA4C06-0347-4E6C-8926-9D0C97867B13}" type="datetimeFigureOut">
              <a:rPr lang="en-US" smtClean="0"/>
              <a:pPr/>
              <a:t>4/8/2017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2688D-BEA7-4CDD-9DD8-E7DE887F94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143000"/>
            <a:ext cx="822960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A7AA4C06-0347-4E6C-8926-9D0C97867B13}" type="datetimeFigureOut">
              <a:rPr lang="en-US" smtClean="0"/>
              <a:pPr/>
              <a:t>4/8/2017</a:t>
            </a:fld>
            <a:endParaRPr lang="en-US"/>
          </a:p>
        </p:txBody>
      </p:sp>
      <p:sp>
        <p:nvSpPr>
          <p:cNvPr id="15" name="Slide Number Placeholder 14"/>
          <p:cNvSpPr>
            <a:spLocks noGrp="1"/>
          </p:cNvSpPr>
          <p:nvPr>
            <p:ph type="sldNum" sz="quarter" idx="15"/>
          </p:nvPr>
        </p:nvSpPr>
        <p:spPr/>
        <p:txBody>
          <a:bodyPr/>
          <a:lstStyle>
            <a:lvl1pPr algn="ctr">
              <a:defRPr/>
            </a:lvl1pPr>
          </a:lstStyle>
          <a:p>
            <a:fld id="{24C2688D-BEA7-4CDD-9DD8-E7DE887F94ED}"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7AA4C06-0347-4E6C-8926-9D0C97867B13}" type="datetimeFigureOut">
              <a:rPr lang="en-US" smtClean="0"/>
              <a:pPr/>
              <a:t>4/8/2017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2688D-BEA7-4CDD-9DD8-E7DE887F94ED}" type="slidenum">
              <a:rPr lang="en-US" smtClean="0"/>
              <a:pPr/>
              <a:t>‹#›</a:t>
            </a:fld>
            <a:endParaRPr lang="en-US"/>
          </a:p>
        </p:txBody>
      </p:sp>
      <p:sp>
        <p:nvSpPr>
          <p:cNvPr id="2" name="Title 1"/>
          <p:cNvSpPr>
            <a:spLocks noGrp="1"/>
          </p:cNvSpPr>
          <p:nvPr>
            <p:ph type="title"/>
          </p:nvPr>
        </p:nvSpPr>
        <p:spPr>
          <a:xfrm>
            <a:off x="685800" y="2628900"/>
            <a:ext cx="7924800" cy="10287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3719148"/>
            <a:ext cx="7924800" cy="738552"/>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3687744"/>
            <a:ext cx="7924800" cy="3226"/>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7AA4C06-0347-4E6C-8926-9D0C97867B13}" type="datetimeFigureOut">
              <a:rPr lang="en-US" smtClean="0"/>
              <a:pPr/>
              <a:t>4/8/2017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C2688D-BEA7-4CDD-9DD8-E7DE887F94ED}"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143000"/>
            <a:ext cx="4059936"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143000"/>
            <a:ext cx="4059936"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24C2688D-BEA7-4CDD-9DD8-E7DE887F94ED}"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A7AA4C06-0347-4E6C-8926-9D0C97867B13}" type="datetimeFigureOut">
              <a:rPr lang="en-US" smtClean="0"/>
              <a:pPr/>
              <a:t>4/8/2017</a:t>
            </a:fld>
            <a:endParaRPr lang="en-US"/>
          </a:p>
        </p:txBody>
      </p:sp>
      <p:sp>
        <p:nvSpPr>
          <p:cNvPr id="3" name="Text Placeholder 2"/>
          <p:cNvSpPr>
            <a:spLocks noGrp="1"/>
          </p:cNvSpPr>
          <p:nvPr>
            <p:ph type="body" idx="1"/>
          </p:nvPr>
        </p:nvSpPr>
        <p:spPr>
          <a:xfrm>
            <a:off x="457200" y="1049695"/>
            <a:ext cx="4040188" cy="5715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1651422"/>
            <a:ext cx="4038600" cy="293522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1651422"/>
            <a:ext cx="4038600" cy="293522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16586"/>
            <a:ext cx="8229600" cy="85725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049695"/>
            <a:ext cx="4040188" cy="5715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1635164"/>
            <a:ext cx="3749040" cy="1191"/>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1635164"/>
            <a:ext cx="3749040" cy="1191"/>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7AA4C06-0347-4E6C-8926-9D0C97867B13}" type="datetimeFigureOut">
              <a:rPr lang="en-US" smtClean="0"/>
              <a:pPr/>
              <a:t>4/8/2017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C2688D-BEA7-4CDD-9DD8-E7DE887F94ED}"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AA4C06-0347-4E6C-8926-9D0C97867B13}" type="datetimeFigureOut">
              <a:rPr lang="en-US" smtClean="0"/>
              <a:pPr/>
              <a:t>4/8/2017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C2688D-BEA7-4CDD-9DD8-E7DE887F94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342900"/>
            <a:ext cx="6248400" cy="42862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200150"/>
            <a:ext cx="1984248" cy="280035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342900"/>
            <a:ext cx="1981200" cy="8001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A7AA4C06-0347-4E6C-8926-9D0C97867B13}" type="datetimeFigureOut">
              <a:rPr lang="en-US" smtClean="0"/>
              <a:pPr/>
              <a:t>4/8/2017</a:t>
            </a:fld>
            <a:endParaRPr lang="en-US"/>
          </a:p>
        </p:txBody>
      </p:sp>
      <p:sp>
        <p:nvSpPr>
          <p:cNvPr id="9" name="Slide Number Placeholder 8"/>
          <p:cNvSpPr>
            <a:spLocks noGrp="1"/>
          </p:cNvSpPr>
          <p:nvPr>
            <p:ph type="sldNum" sz="quarter" idx="15"/>
          </p:nvPr>
        </p:nvSpPr>
        <p:spPr/>
        <p:txBody>
          <a:bodyPr/>
          <a:lstStyle/>
          <a:p>
            <a:fld id="{24C2688D-BEA7-4CDD-9DD8-E7DE887F94ED}"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342900"/>
            <a:ext cx="2057400" cy="8001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342900"/>
            <a:ext cx="6019800" cy="417195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200150"/>
            <a:ext cx="2057400" cy="33147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A7AA4C06-0347-4E6C-8926-9D0C97867B13}" type="datetimeFigureOut">
              <a:rPr lang="en-US" smtClean="0"/>
              <a:pPr/>
              <a:t>4/8/2017</a:t>
            </a:fld>
            <a:endParaRPr lang="en-US"/>
          </a:p>
        </p:txBody>
      </p:sp>
      <p:sp>
        <p:nvSpPr>
          <p:cNvPr id="9" name="Slide Number Placeholder 8"/>
          <p:cNvSpPr>
            <a:spLocks noGrp="1"/>
          </p:cNvSpPr>
          <p:nvPr>
            <p:ph type="sldNum" sz="quarter" idx="11"/>
          </p:nvPr>
        </p:nvSpPr>
        <p:spPr/>
        <p:txBody>
          <a:bodyPr/>
          <a:lstStyle/>
          <a:p>
            <a:fld id="{24C2688D-BEA7-4CDD-9DD8-E7DE887F94ED}"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085850"/>
            <a:ext cx="8229600" cy="350877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4652750"/>
            <a:ext cx="2590800" cy="288036"/>
          </a:xfrm>
          <a:prstGeom prst="rect">
            <a:avLst/>
          </a:prstGeom>
        </p:spPr>
        <p:txBody>
          <a:bodyPr vert="horz" anchor="ctr" anchorCtr="0"/>
          <a:lstStyle>
            <a:lvl1pPr algn="l" eaLnBrk="1" latinLnBrk="0" hangingPunct="1">
              <a:defRPr kumimoji="0" sz="1200">
                <a:solidFill>
                  <a:schemeClr val="tx2"/>
                </a:solidFill>
              </a:defRPr>
            </a:lvl1pPr>
          </a:lstStyle>
          <a:p>
            <a:fld id="{A7AA4C06-0347-4E6C-8926-9D0C97867B13}" type="datetimeFigureOut">
              <a:rPr lang="en-US" smtClean="0"/>
              <a:pPr/>
              <a:t>4/8/2017</a:t>
            </a:fld>
            <a:endParaRPr lang="en-US"/>
          </a:p>
        </p:txBody>
      </p:sp>
      <p:sp>
        <p:nvSpPr>
          <p:cNvPr id="10" name="Footer Placeholder 9"/>
          <p:cNvSpPr>
            <a:spLocks noGrp="1"/>
          </p:cNvSpPr>
          <p:nvPr>
            <p:ph type="ftr" sz="quarter" idx="3"/>
          </p:nvPr>
        </p:nvSpPr>
        <p:spPr>
          <a:xfrm>
            <a:off x="2133600" y="4652750"/>
            <a:ext cx="3581400" cy="288036"/>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4636148"/>
            <a:ext cx="609600" cy="3429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4C2688D-BEA7-4CDD-9DD8-E7DE887F94ED}" type="slidenum">
              <a:rPr lang="en-US" smtClean="0"/>
              <a:pPr/>
              <a:t>‹#›</a:t>
            </a:fld>
            <a:endParaRPr lang="en-US"/>
          </a:p>
        </p:txBody>
      </p:sp>
      <p:sp>
        <p:nvSpPr>
          <p:cNvPr id="5" name="Title Placeholder 4"/>
          <p:cNvSpPr>
            <a:spLocks noGrp="1"/>
          </p:cNvSpPr>
          <p:nvPr>
            <p:ph type="title"/>
          </p:nvPr>
        </p:nvSpPr>
        <p:spPr>
          <a:xfrm>
            <a:off x="457200" y="114300"/>
            <a:ext cx="8229600" cy="9144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 </a:t>
            </a:r>
            <a:endParaRPr lang="en-US" dirty="0"/>
          </a:p>
        </p:txBody>
      </p:sp>
      <p:sp>
        <p:nvSpPr>
          <p:cNvPr id="2" name="Title 1"/>
          <p:cNvSpPr>
            <a:spLocks noGrp="1"/>
          </p:cNvSpPr>
          <p:nvPr>
            <p:ph type="ctrTitle"/>
          </p:nvPr>
        </p:nvSpPr>
        <p:spPr>
          <a:xfrm>
            <a:off x="457200" y="1075299"/>
            <a:ext cx="8305800" cy="2563252"/>
          </a:xfrm>
        </p:spPr>
        <p:txBody>
          <a:bodyPr/>
          <a:lstStyle/>
          <a:p>
            <a:r>
              <a:rPr lang="en-US" sz="6600" b="1" dirty="0" smtClean="0">
                <a:solidFill>
                  <a:schemeClr val="bg1"/>
                </a:solidFill>
              </a:rPr>
              <a:t>John </a:t>
            </a:r>
            <a:br>
              <a:rPr lang="en-US" sz="6600" b="1" dirty="0" smtClean="0">
                <a:solidFill>
                  <a:schemeClr val="bg1"/>
                </a:solidFill>
              </a:rPr>
            </a:br>
            <a:r>
              <a:rPr lang="en-US" sz="6600" b="1" dirty="0" smtClean="0">
                <a:solidFill>
                  <a:schemeClr val="bg1"/>
                </a:solidFill>
              </a:rPr>
              <a:t>Chapter 8</a:t>
            </a:r>
            <a:endParaRPr lang="en-US" sz="6600"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09550"/>
            <a:ext cx="8763000" cy="4724400"/>
          </a:xfrm>
        </p:spPr>
        <p:txBody>
          <a:bodyPr>
            <a:normAutofit/>
          </a:bodyPr>
          <a:lstStyle/>
          <a:p>
            <a:r>
              <a:rPr lang="en-US" sz="2800" b="1" dirty="0" smtClean="0">
                <a:solidFill>
                  <a:schemeClr val="bg1"/>
                </a:solidFill>
              </a:rPr>
              <a:t>28</a:t>
            </a:r>
            <a:r>
              <a:rPr lang="en-US" sz="2800" dirty="0" smtClean="0"/>
              <a:t> Then Jesus said to them, "When you lift up the Son of Man, then you will know that I am </a:t>
            </a:r>
            <a:r>
              <a:rPr lang="en-US" sz="2800" b="1" i="1" dirty="0" smtClean="0">
                <a:solidFill>
                  <a:schemeClr val="bg1"/>
                </a:solidFill>
              </a:rPr>
              <a:t>He</a:t>
            </a:r>
            <a:r>
              <a:rPr lang="en-US" sz="2800" dirty="0" smtClean="0"/>
              <a:t>, and that I do nothing of Myself; but as My Father taught Me, I speak these things.</a:t>
            </a:r>
          </a:p>
          <a:p>
            <a:r>
              <a:rPr lang="en-US" sz="2800" b="1" dirty="0" smtClean="0">
                <a:solidFill>
                  <a:schemeClr val="bg1"/>
                </a:solidFill>
              </a:rPr>
              <a:t>29</a:t>
            </a:r>
            <a:r>
              <a:rPr lang="en-US" sz="2800" dirty="0" smtClean="0"/>
              <a:t> And He who sent Me is with Me. The Father has not left Me alone, for I always do those things that please Him.“</a:t>
            </a:r>
          </a:p>
          <a:p>
            <a:r>
              <a:rPr lang="en-US" sz="2800" b="1" dirty="0" smtClean="0">
                <a:solidFill>
                  <a:schemeClr val="bg1"/>
                </a:solidFill>
              </a:rPr>
              <a:t>30</a:t>
            </a:r>
            <a:r>
              <a:rPr lang="en-US" sz="2800" dirty="0" smtClean="0"/>
              <a:t> As He spoke these words, many </a:t>
            </a:r>
            <a:r>
              <a:rPr lang="en-US" sz="2800" b="1" dirty="0" smtClean="0">
                <a:solidFill>
                  <a:srgbClr val="C00000"/>
                </a:solidFill>
              </a:rPr>
              <a:t>believed</a:t>
            </a:r>
            <a:r>
              <a:rPr lang="en-US" sz="2800" dirty="0" smtClean="0"/>
              <a:t> in Him.</a:t>
            </a:r>
          </a:p>
          <a:p>
            <a:r>
              <a:rPr lang="en-US" sz="2800" b="1" dirty="0" smtClean="0">
                <a:solidFill>
                  <a:schemeClr val="bg1"/>
                </a:solidFill>
              </a:rPr>
              <a:t>31</a:t>
            </a:r>
            <a:r>
              <a:rPr lang="en-US" sz="2800" dirty="0" smtClean="0"/>
              <a:t> Then Jesus said to those Jews who </a:t>
            </a:r>
            <a:r>
              <a:rPr lang="en-US" sz="2800" b="1" dirty="0" smtClean="0">
                <a:solidFill>
                  <a:srgbClr val="C00000"/>
                </a:solidFill>
              </a:rPr>
              <a:t>believed</a:t>
            </a:r>
            <a:r>
              <a:rPr lang="en-US" sz="2800" dirty="0" smtClean="0"/>
              <a:t> Him,  </a:t>
            </a:r>
            <a:r>
              <a:rPr lang="en-US" sz="2800" b="1" dirty="0" smtClean="0"/>
              <a:t>"</a:t>
            </a:r>
            <a:r>
              <a:rPr lang="en-US" sz="3200" b="1" dirty="0" smtClean="0">
                <a:solidFill>
                  <a:srgbClr val="C00000"/>
                </a:solidFill>
              </a:rPr>
              <a:t>If</a:t>
            </a:r>
            <a:r>
              <a:rPr lang="en-US" sz="2800" b="1" dirty="0" smtClean="0">
                <a:solidFill>
                  <a:schemeClr val="bg1"/>
                </a:solidFill>
              </a:rPr>
              <a:t> </a:t>
            </a:r>
            <a:r>
              <a:rPr lang="en-US" sz="2800" dirty="0" smtClean="0"/>
              <a:t>you abide in My word, you are My disciples indeed.</a:t>
            </a:r>
            <a:endParaRPr lang="en-US" sz="2800"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09550"/>
            <a:ext cx="8763000" cy="4724400"/>
          </a:xfrm>
        </p:spPr>
        <p:txBody>
          <a:bodyPr>
            <a:normAutofit/>
          </a:bodyPr>
          <a:lstStyle/>
          <a:p>
            <a:r>
              <a:rPr lang="en-US" sz="2800" b="1" dirty="0" smtClean="0"/>
              <a:t>"</a:t>
            </a:r>
            <a:r>
              <a:rPr lang="en-US" sz="2800" b="1" dirty="0" smtClean="0">
                <a:solidFill>
                  <a:srgbClr val="C00000"/>
                </a:solidFill>
              </a:rPr>
              <a:t>If</a:t>
            </a:r>
            <a:r>
              <a:rPr lang="en-US" sz="2800" b="1" dirty="0" smtClean="0">
                <a:solidFill>
                  <a:schemeClr val="bg1"/>
                </a:solidFill>
              </a:rPr>
              <a:t> </a:t>
            </a:r>
            <a:r>
              <a:rPr lang="en-US" sz="2800" dirty="0" smtClean="0"/>
              <a:t>you abide in My word, you are My disciples indeed.</a:t>
            </a:r>
          </a:p>
          <a:p>
            <a:r>
              <a:rPr lang="en-US" sz="2800" b="1" dirty="0" smtClean="0">
                <a:solidFill>
                  <a:schemeClr val="bg1"/>
                </a:solidFill>
              </a:rPr>
              <a:t>32</a:t>
            </a:r>
            <a:r>
              <a:rPr lang="en-US" sz="2800" dirty="0" smtClean="0"/>
              <a:t> And you shall know the truth, and the truth shall make you free.“</a:t>
            </a:r>
          </a:p>
          <a:p>
            <a:r>
              <a:rPr lang="en-US" sz="2800" b="1" dirty="0" smtClean="0">
                <a:solidFill>
                  <a:schemeClr val="bg1"/>
                </a:solidFill>
              </a:rPr>
              <a:t>33</a:t>
            </a:r>
            <a:r>
              <a:rPr lang="en-US" sz="2800" dirty="0" smtClean="0"/>
              <a:t> They answered Him, "We are Abraham's descendants, and have never been in bondage to anyone. How can you say, 'You will be made free'?“</a:t>
            </a:r>
          </a:p>
          <a:p>
            <a:r>
              <a:rPr lang="en-US" sz="2800" b="1" dirty="0" smtClean="0">
                <a:solidFill>
                  <a:schemeClr val="bg1"/>
                </a:solidFill>
              </a:rPr>
              <a:t>34</a:t>
            </a:r>
            <a:r>
              <a:rPr lang="en-US" sz="2800" dirty="0" smtClean="0"/>
              <a:t> Jesus answered them, "Most assuredly, I say to you, whoever commits sin is a slave of sin.</a:t>
            </a:r>
          </a:p>
          <a:p>
            <a:r>
              <a:rPr lang="en-US" sz="2800" b="1" dirty="0" smtClean="0">
                <a:solidFill>
                  <a:schemeClr val="bg1"/>
                </a:solidFill>
              </a:rPr>
              <a:t>35</a:t>
            </a:r>
            <a:r>
              <a:rPr lang="en-US" sz="2800" dirty="0" smtClean="0"/>
              <a:t> And a slave does not abide in the house forever, but a son abides forever.</a:t>
            </a:r>
            <a:endParaRPr lang="en-US" sz="2800"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p:cTn id="28" dur="1000" fill="hold"/>
                                        <p:tgtEl>
                                          <p:spTgt spid="2">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09550"/>
            <a:ext cx="8534400" cy="4724400"/>
          </a:xfrm>
        </p:spPr>
        <p:txBody>
          <a:bodyPr>
            <a:normAutofit/>
          </a:bodyPr>
          <a:lstStyle/>
          <a:p>
            <a:r>
              <a:rPr lang="en-US" sz="2800" b="1" dirty="0" smtClean="0">
                <a:solidFill>
                  <a:schemeClr val="bg1"/>
                </a:solidFill>
              </a:rPr>
              <a:t>36</a:t>
            </a:r>
            <a:r>
              <a:rPr lang="en-US" sz="2800" dirty="0" smtClean="0"/>
              <a:t> Therefore if the Son makes you free, you shall be free indeed.</a:t>
            </a:r>
          </a:p>
          <a:p>
            <a:r>
              <a:rPr lang="en-US" sz="2800" b="1" dirty="0" smtClean="0">
                <a:solidFill>
                  <a:schemeClr val="bg1"/>
                </a:solidFill>
              </a:rPr>
              <a:t>37</a:t>
            </a:r>
            <a:r>
              <a:rPr lang="en-US" sz="2800" dirty="0" smtClean="0"/>
              <a:t> "I know that you are Abraham's descendants, but you seek to kill Me, because My word has no place in you.</a:t>
            </a:r>
          </a:p>
          <a:p>
            <a:r>
              <a:rPr lang="en-US" sz="2800" b="1" dirty="0" smtClean="0">
                <a:solidFill>
                  <a:schemeClr val="bg1"/>
                </a:solidFill>
              </a:rPr>
              <a:t>38</a:t>
            </a:r>
            <a:r>
              <a:rPr lang="en-US" sz="2800" dirty="0" smtClean="0"/>
              <a:t> I speak what I have seen with My Father, and you do what you have seen with your father.“</a:t>
            </a:r>
          </a:p>
          <a:p>
            <a:r>
              <a:rPr lang="en-US" sz="2800" b="1" dirty="0" smtClean="0">
                <a:solidFill>
                  <a:schemeClr val="bg1"/>
                </a:solidFill>
              </a:rPr>
              <a:t>39</a:t>
            </a:r>
            <a:r>
              <a:rPr lang="en-US" sz="2800" dirty="0" smtClean="0"/>
              <a:t> They answered and said to Him, "Abraham is our father." Jesus said to them, "If you were Abraham's children, you would </a:t>
            </a:r>
            <a:r>
              <a:rPr lang="en-US" sz="2800" b="1" dirty="0" smtClean="0">
                <a:solidFill>
                  <a:schemeClr val="bg1"/>
                </a:solidFill>
              </a:rPr>
              <a:t>do the works of Abraham.</a:t>
            </a:r>
            <a:endParaRPr lang="en-US" sz="2800" b="1" dirty="0">
              <a:solidFill>
                <a:schemeClr val="bg1"/>
              </a:solidFill>
            </a:endParaRPr>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09550"/>
            <a:ext cx="8534400" cy="4933950"/>
          </a:xfrm>
        </p:spPr>
        <p:txBody>
          <a:bodyPr>
            <a:normAutofit lnSpcReduction="10000"/>
          </a:bodyPr>
          <a:lstStyle/>
          <a:p>
            <a:r>
              <a:rPr lang="en-US" sz="2800" b="1" dirty="0" smtClean="0">
                <a:solidFill>
                  <a:schemeClr val="bg1"/>
                </a:solidFill>
              </a:rPr>
              <a:t>40</a:t>
            </a:r>
            <a:r>
              <a:rPr lang="en-US" sz="2800" dirty="0" smtClean="0"/>
              <a:t> But now you seek to kill Me, a Man who has told you </a:t>
            </a:r>
            <a:r>
              <a:rPr lang="en-US" sz="2800" b="1" dirty="0" smtClean="0">
                <a:solidFill>
                  <a:schemeClr val="bg1"/>
                </a:solidFill>
              </a:rPr>
              <a:t>the truth </a:t>
            </a:r>
            <a:r>
              <a:rPr lang="en-US" sz="2800" dirty="0" smtClean="0"/>
              <a:t>which I heard from God. Abraham did not do this</a:t>
            </a:r>
            <a:r>
              <a:rPr lang="en-US" sz="2800" dirty="0" smtClean="0"/>
              <a:t>.</a:t>
            </a:r>
          </a:p>
          <a:p>
            <a:r>
              <a:rPr lang="en-US" sz="2800" b="1" dirty="0" smtClean="0">
                <a:solidFill>
                  <a:schemeClr val="bg1"/>
                </a:solidFill>
              </a:rPr>
              <a:t>41</a:t>
            </a:r>
            <a:r>
              <a:rPr lang="en-US" sz="2800" dirty="0" smtClean="0"/>
              <a:t> You do the deeds of your father." Then they said to Him, "We were not born of fornication; we have one Father--God</a:t>
            </a:r>
            <a:r>
              <a:rPr lang="en-US" sz="2800" dirty="0" smtClean="0"/>
              <a:t>.“</a:t>
            </a:r>
          </a:p>
          <a:p>
            <a:r>
              <a:rPr lang="en-US" sz="2800" b="1" dirty="0" smtClean="0">
                <a:solidFill>
                  <a:schemeClr val="bg1"/>
                </a:solidFill>
              </a:rPr>
              <a:t>42</a:t>
            </a:r>
            <a:r>
              <a:rPr lang="en-US" sz="2800" dirty="0" smtClean="0"/>
              <a:t> Jesus said to them, "If God were your Father, you would love Me, for I proceeded forth and came from God; nor have I come of Myself, but He sent Me</a:t>
            </a:r>
            <a:r>
              <a:rPr lang="en-US" sz="2800" dirty="0" smtClean="0"/>
              <a:t>.</a:t>
            </a:r>
          </a:p>
          <a:p>
            <a:r>
              <a:rPr lang="en-US" sz="2800" b="1" dirty="0" smtClean="0">
                <a:solidFill>
                  <a:schemeClr val="bg1"/>
                </a:solidFill>
              </a:rPr>
              <a:t>43</a:t>
            </a:r>
            <a:r>
              <a:rPr lang="en-US" sz="2800" dirty="0" smtClean="0"/>
              <a:t> Why do you not understand My speech? Because you are not able to listen to My word.</a:t>
            </a:r>
            <a:endParaRPr lang="en-US" sz="2800" dirty="0" smtClean="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85750"/>
            <a:ext cx="8839200" cy="4648200"/>
          </a:xfrm>
        </p:spPr>
        <p:txBody>
          <a:bodyPr>
            <a:normAutofit lnSpcReduction="10000"/>
          </a:bodyPr>
          <a:lstStyle/>
          <a:p>
            <a:r>
              <a:rPr lang="en-US" sz="2800" b="1" dirty="0" smtClean="0">
                <a:solidFill>
                  <a:schemeClr val="bg1"/>
                </a:solidFill>
              </a:rPr>
              <a:t>44</a:t>
            </a:r>
            <a:r>
              <a:rPr lang="en-US" sz="2800" dirty="0" smtClean="0"/>
              <a:t> You are of your father the devil, and the desires of your father you want to do. He was a murderer from the beginning, and does not stand in the truth, because there is no truth in him. When he speaks a lie, he speaks from his own resources, for he is a liar and the father of it</a:t>
            </a:r>
            <a:r>
              <a:rPr lang="en-US" sz="2800" dirty="0" smtClean="0"/>
              <a:t>.</a:t>
            </a:r>
          </a:p>
          <a:p>
            <a:r>
              <a:rPr lang="en-US" sz="2800" b="1" dirty="0" smtClean="0">
                <a:solidFill>
                  <a:schemeClr val="bg1"/>
                </a:solidFill>
              </a:rPr>
              <a:t>45</a:t>
            </a:r>
            <a:r>
              <a:rPr lang="en-US" sz="2800" dirty="0" smtClean="0"/>
              <a:t> But because I tell the truth, you </a:t>
            </a:r>
            <a:r>
              <a:rPr lang="en-US" sz="2800" b="1" dirty="0" smtClean="0">
                <a:solidFill>
                  <a:srgbClr val="C00000"/>
                </a:solidFill>
              </a:rPr>
              <a:t>do not believe </a:t>
            </a:r>
            <a:r>
              <a:rPr lang="en-US" sz="2800" dirty="0" smtClean="0"/>
              <a:t>Me.</a:t>
            </a:r>
          </a:p>
          <a:p>
            <a:r>
              <a:rPr lang="en-US" sz="2800" b="1" dirty="0" smtClean="0">
                <a:solidFill>
                  <a:schemeClr val="bg1"/>
                </a:solidFill>
              </a:rPr>
              <a:t>46</a:t>
            </a:r>
            <a:r>
              <a:rPr lang="en-US" sz="2800" dirty="0" smtClean="0"/>
              <a:t> Which of you convicts Me of sin? And if I tell the truth, why do you </a:t>
            </a:r>
            <a:r>
              <a:rPr lang="en-US" sz="2800" b="1" dirty="0" smtClean="0">
                <a:solidFill>
                  <a:srgbClr val="C00000"/>
                </a:solidFill>
              </a:rPr>
              <a:t>not believe</a:t>
            </a:r>
            <a:r>
              <a:rPr lang="en-US" sz="2800" dirty="0" smtClean="0"/>
              <a:t> Me</a:t>
            </a:r>
            <a:r>
              <a:rPr lang="en-US" sz="2800" dirty="0" smtClean="0"/>
              <a:t>?</a:t>
            </a:r>
          </a:p>
          <a:p>
            <a:r>
              <a:rPr lang="en-US" sz="2800" b="1" dirty="0" smtClean="0">
                <a:solidFill>
                  <a:schemeClr val="bg1"/>
                </a:solidFill>
              </a:rPr>
              <a:t>47</a:t>
            </a:r>
            <a:r>
              <a:rPr lang="en-US" sz="2800" dirty="0" smtClean="0"/>
              <a:t> He who is of God hears God's words; therefore you do not hear, because you are not of God."</a:t>
            </a:r>
            <a:endParaRPr lang="en-US" sz="2800"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61950"/>
            <a:ext cx="8686800" cy="4572000"/>
          </a:xfrm>
        </p:spPr>
        <p:txBody>
          <a:bodyPr>
            <a:normAutofit/>
          </a:bodyPr>
          <a:lstStyle/>
          <a:p>
            <a:r>
              <a:rPr lang="en-US" sz="2800" b="1" dirty="0" smtClean="0">
                <a:solidFill>
                  <a:schemeClr val="bg1"/>
                </a:solidFill>
              </a:rPr>
              <a:t>48 </a:t>
            </a:r>
            <a:r>
              <a:rPr lang="en-US" sz="2800" dirty="0" smtClean="0"/>
              <a:t>Then the Jews answered and said to Him, "Do we not say rightly that You are a Samaritan and have a demon</a:t>
            </a:r>
            <a:r>
              <a:rPr lang="en-US" sz="2800" dirty="0" smtClean="0"/>
              <a:t>?“</a:t>
            </a:r>
          </a:p>
          <a:p>
            <a:r>
              <a:rPr lang="en-US" sz="2800" b="1" dirty="0" smtClean="0">
                <a:solidFill>
                  <a:schemeClr val="bg1"/>
                </a:solidFill>
              </a:rPr>
              <a:t>49</a:t>
            </a:r>
            <a:r>
              <a:rPr lang="en-US" sz="2800" dirty="0" smtClean="0"/>
              <a:t> Jesus answered, "I do not have a demon; but I honor My Father, and you dishonor Me</a:t>
            </a:r>
            <a:r>
              <a:rPr lang="en-US" sz="2800" dirty="0" smtClean="0"/>
              <a:t>.</a:t>
            </a:r>
          </a:p>
          <a:p>
            <a:r>
              <a:rPr lang="en-US" sz="2800" b="1" dirty="0" smtClean="0">
                <a:solidFill>
                  <a:schemeClr val="bg1"/>
                </a:solidFill>
              </a:rPr>
              <a:t>50</a:t>
            </a:r>
            <a:r>
              <a:rPr lang="en-US" sz="2800" dirty="0" smtClean="0"/>
              <a:t> And I do not seek My own glory; there is One who seeks and judges</a:t>
            </a:r>
            <a:r>
              <a:rPr lang="en-US" sz="2800" dirty="0" smtClean="0"/>
              <a:t>.</a:t>
            </a:r>
          </a:p>
          <a:p>
            <a:r>
              <a:rPr lang="en-US" sz="2800" b="1" dirty="0" smtClean="0">
                <a:solidFill>
                  <a:schemeClr val="bg1"/>
                </a:solidFill>
              </a:rPr>
              <a:t>51</a:t>
            </a:r>
            <a:r>
              <a:rPr lang="en-US" sz="2800" dirty="0" smtClean="0"/>
              <a:t> Most assuredly, I say to you, </a:t>
            </a:r>
            <a:r>
              <a:rPr lang="en-US" sz="3200" b="1" dirty="0" smtClean="0">
                <a:solidFill>
                  <a:srgbClr val="C00000"/>
                </a:solidFill>
              </a:rPr>
              <a:t>if</a:t>
            </a:r>
            <a:r>
              <a:rPr lang="en-US" sz="2800" dirty="0" smtClean="0"/>
              <a:t> anyone keeps My word he shall never see death</a:t>
            </a:r>
            <a:r>
              <a:rPr lang="en-US" sz="2800" dirty="0" smtClean="0"/>
              <a:t>.“</a:t>
            </a:r>
          </a:p>
          <a:p>
            <a:endParaRPr lang="en-US" sz="2800"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09550"/>
            <a:ext cx="8763000" cy="4724400"/>
          </a:xfrm>
        </p:spPr>
        <p:txBody>
          <a:bodyPr>
            <a:normAutofit/>
          </a:bodyPr>
          <a:lstStyle/>
          <a:p>
            <a:r>
              <a:rPr lang="en-US" sz="2800" b="1" dirty="0" smtClean="0">
                <a:solidFill>
                  <a:schemeClr val="bg1"/>
                </a:solidFill>
              </a:rPr>
              <a:t>52</a:t>
            </a:r>
            <a:r>
              <a:rPr lang="en-US" sz="2800" dirty="0" smtClean="0"/>
              <a:t> Then the Jews said to Him, "Now we know that You have a demon! Abraham is dead, and the prophets; and You say, 'If anyone keeps My word he shall never taste death</a:t>
            </a:r>
            <a:r>
              <a:rPr lang="en-US" sz="2800" dirty="0" smtClean="0"/>
              <a:t>.‘</a:t>
            </a:r>
          </a:p>
          <a:p>
            <a:r>
              <a:rPr lang="en-US" sz="2800" b="1" dirty="0" smtClean="0">
                <a:solidFill>
                  <a:schemeClr val="bg1"/>
                </a:solidFill>
              </a:rPr>
              <a:t>53</a:t>
            </a:r>
            <a:r>
              <a:rPr lang="en-US" sz="2800" dirty="0" smtClean="0"/>
              <a:t> Are You greater than our father Abraham, who is dead? And the prophets are dead. Whom do You make Yourself out to be</a:t>
            </a:r>
            <a:r>
              <a:rPr lang="en-US" sz="2800" dirty="0" smtClean="0"/>
              <a:t>?“</a:t>
            </a:r>
          </a:p>
          <a:p>
            <a:r>
              <a:rPr lang="en-US" sz="2800" b="1" dirty="0" smtClean="0">
                <a:solidFill>
                  <a:schemeClr val="bg1"/>
                </a:solidFill>
              </a:rPr>
              <a:t>54</a:t>
            </a:r>
            <a:r>
              <a:rPr lang="en-US" sz="2800" dirty="0" smtClean="0"/>
              <a:t> Jesus answered, "If I honor Myself, My honor is nothing. It is My Father who honors Me, of whom you say that He is your God.</a:t>
            </a:r>
            <a:endParaRPr lang="en-US" sz="2800"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09550"/>
            <a:ext cx="8763000" cy="4724400"/>
          </a:xfrm>
        </p:spPr>
        <p:txBody>
          <a:bodyPr>
            <a:normAutofit fontScale="92500" lnSpcReduction="10000"/>
          </a:bodyPr>
          <a:lstStyle/>
          <a:p>
            <a:r>
              <a:rPr lang="en-US" sz="2800" b="1" dirty="0" smtClean="0">
                <a:solidFill>
                  <a:schemeClr val="bg1"/>
                </a:solidFill>
              </a:rPr>
              <a:t>55</a:t>
            </a:r>
            <a:r>
              <a:rPr lang="en-US" sz="2800" dirty="0" smtClean="0"/>
              <a:t> Yet you have not known Him, but I know Him. And if I say, 'I do not know Him,' I shall be a liar like you; but I do know Him and keep His word</a:t>
            </a:r>
            <a:r>
              <a:rPr lang="en-US" sz="2800" dirty="0" smtClean="0"/>
              <a:t>.</a:t>
            </a:r>
          </a:p>
          <a:p>
            <a:r>
              <a:rPr lang="en-US" sz="2800" b="1" dirty="0" smtClean="0">
                <a:solidFill>
                  <a:schemeClr val="bg1"/>
                </a:solidFill>
              </a:rPr>
              <a:t>56</a:t>
            </a:r>
            <a:r>
              <a:rPr lang="en-US" sz="2800" dirty="0" smtClean="0"/>
              <a:t> Your father Abraham rejoiced to see My day, and he saw it and was glad</a:t>
            </a:r>
            <a:r>
              <a:rPr lang="en-US" sz="2800" dirty="0" smtClean="0"/>
              <a:t>.“</a:t>
            </a:r>
          </a:p>
          <a:p>
            <a:r>
              <a:rPr lang="en-US" sz="2800" b="1" dirty="0" smtClean="0">
                <a:solidFill>
                  <a:schemeClr val="bg1"/>
                </a:solidFill>
              </a:rPr>
              <a:t>57</a:t>
            </a:r>
            <a:r>
              <a:rPr lang="en-US" sz="2800" dirty="0" smtClean="0">
                <a:solidFill>
                  <a:schemeClr val="bg1"/>
                </a:solidFill>
              </a:rPr>
              <a:t> </a:t>
            </a:r>
            <a:r>
              <a:rPr lang="en-US" sz="2800" dirty="0" smtClean="0"/>
              <a:t>Then the Jews said to Him, "You are not yet fifty years old, and have You seen Abraham</a:t>
            </a:r>
            <a:r>
              <a:rPr lang="en-US" sz="2800" dirty="0" smtClean="0"/>
              <a:t>?“</a:t>
            </a:r>
          </a:p>
          <a:p>
            <a:r>
              <a:rPr lang="en-US" sz="2800" b="1" dirty="0" smtClean="0">
                <a:solidFill>
                  <a:schemeClr val="bg1"/>
                </a:solidFill>
              </a:rPr>
              <a:t>58</a:t>
            </a:r>
            <a:r>
              <a:rPr lang="en-US" sz="2800" dirty="0" smtClean="0"/>
              <a:t> Jesus said to them, "Most assuredly, I say to you, before Abraham was, </a:t>
            </a:r>
            <a:r>
              <a:rPr lang="en-US" sz="2800" b="1" dirty="0" smtClean="0">
                <a:solidFill>
                  <a:schemeClr val="bg1"/>
                </a:solidFill>
              </a:rPr>
              <a:t>I AM</a:t>
            </a:r>
            <a:r>
              <a:rPr lang="en-US" sz="2800" dirty="0" smtClean="0"/>
              <a:t>.“</a:t>
            </a:r>
          </a:p>
          <a:p>
            <a:r>
              <a:rPr lang="en-US" sz="2800" b="1" dirty="0" smtClean="0">
                <a:solidFill>
                  <a:schemeClr val="bg1"/>
                </a:solidFill>
              </a:rPr>
              <a:t>59</a:t>
            </a:r>
            <a:r>
              <a:rPr lang="en-US" sz="2800" dirty="0" smtClean="0"/>
              <a:t> Then they took up stones to throw at Him; but Jesus hid Himself and went out of the temple, going through the midst of them, and so passed by.</a:t>
            </a:r>
            <a:endParaRPr lang="en-US" sz="2800" dirty="0" smtClean="0"/>
          </a:p>
          <a:p>
            <a:endParaRPr lang="en-US" sz="2800"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p:cTn id="28" dur="1000" fill="hold"/>
                                        <p:tgtEl>
                                          <p:spTgt spid="2">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438150"/>
            <a:ext cx="8610600" cy="4495800"/>
          </a:xfrm>
        </p:spPr>
        <p:txBody>
          <a:bodyPr>
            <a:normAutofit/>
          </a:bodyPr>
          <a:lstStyle/>
          <a:p>
            <a:r>
              <a:rPr lang="en-US" sz="2800" b="1" dirty="0" smtClean="0">
                <a:solidFill>
                  <a:schemeClr val="bg1"/>
                </a:solidFill>
              </a:rPr>
              <a:t>1</a:t>
            </a:r>
            <a:r>
              <a:rPr lang="en-US" sz="2800" dirty="0" smtClean="0"/>
              <a:t> But Jesus went to the Mount of Olives.</a:t>
            </a:r>
          </a:p>
          <a:p>
            <a:r>
              <a:rPr lang="en-US" sz="2800" b="1" dirty="0" smtClean="0">
                <a:solidFill>
                  <a:schemeClr val="bg1"/>
                </a:solidFill>
              </a:rPr>
              <a:t>2</a:t>
            </a:r>
            <a:r>
              <a:rPr lang="en-US" sz="2800" dirty="0" smtClean="0"/>
              <a:t> Now early in the morning He came again into the temple, and all the people came to Him; and He sat down and taught them.</a:t>
            </a:r>
          </a:p>
          <a:p>
            <a:r>
              <a:rPr lang="en-US" sz="2800" b="1" dirty="0" smtClean="0">
                <a:solidFill>
                  <a:schemeClr val="bg1"/>
                </a:solidFill>
              </a:rPr>
              <a:t>3</a:t>
            </a:r>
            <a:r>
              <a:rPr lang="en-US" sz="2800" dirty="0" smtClean="0"/>
              <a:t> Then the scribes and Pharisees brought to Him a woman caught in adultery. And when they had set her in the midst,</a:t>
            </a:r>
          </a:p>
          <a:p>
            <a:r>
              <a:rPr lang="en-US" sz="2800" b="1" dirty="0" smtClean="0">
                <a:solidFill>
                  <a:schemeClr val="bg1"/>
                </a:solidFill>
              </a:rPr>
              <a:t>4</a:t>
            </a:r>
            <a:r>
              <a:rPr lang="en-US" sz="2800" dirty="0" smtClean="0"/>
              <a:t> they said to Him, "Teacher, this woman was caught in adultery, in the very act.</a:t>
            </a:r>
            <a:endParaRPr lang="en-US" sz="2800"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09550"/>
            <a:ext cx="9144000" cy="4724400"/>
          </a:xfrm>
        </p:spPr>
        <p:txBody>
          <a:bodyPr>
            <a:noAutofit/>
          </a:bodyPr>
          <a:lstStyle/>
          <a:p>
            <a:r>
              <a:rPr lang="en-US" sz="2800" b="1" dirty="0" smtClean="0">
                <a:solidFill>
                  <a:schemeClr val="bg1"/>
                </a:solidFill>
              </a:rPr>
              <a:t>5</a:t>
            </a:r>
            <a:r>
              <a:rPr lang="en-US" sz="2800" dirty="0" smtClean="0"/>
              <a:t> Now Moses, in the law, commanded us that such should be stoned. But what do You say?“</a:t>
            </a:r>
          </a:p>
          <a:p>
            <a:r>
              <a:rPr lang="en-US" sz="2800" b="1" dirty="0" smtClean="0">
                <a:solidFill>
                  <a:schemeClr val="bg1"/>
                </a:solidFill>
              </a:rPr>
              <a:t>6</a:t>
            </a:r>
            <a:r>
              <a:rPr lang="en-US" sz="2800" dirty="0" smtClean="0"/>
              <a:t> This they said, testing Him, that they might have something of which to accuse Him. But Jesus stooped down and wrote on the ground with His finger, as though He did not hear.</a:t>
            </a:r>
          </a:p>
          <a:p>
            <a:r>
              <a:rPr lang="en-US" sz="2800" b="1" dirty="0" smtClean="0">
                <a:solidFill>
                  <a:schemeClr val="bg1"/>
                </a:solidFill>
              </a:rPr>
              <a:t>7</a:t>
            </a:r>
            <a:r>
              <a:rPr lang="en-US" sz="2800" dirty="0" smtClean="0"/>
              <a:t> So when they continued asking Him, He raised Himself up and said to them, "He who is without sin among you, let him throw a stone at her first.“</a:t>
            </a:r>
          </a:p>
          <a:p>
            <a:r>
              <a:rPr lang="en-US" sz="2800" b="1" dirty="0" smtClean="0">
                <a:solidFill>
                  <a:schemeClr val="bg1"/>
                </a:solidFill>
              </a:rPr>
              <a:t>8</a:t>
            </a:r>
            <a:r>
              <a:rPr lang="en-US" sz="2800" dirty="0" smtClean="0"/>
              <a:t> And again He stooped down and wrote on the ground</a:t>
            </a:r>
            <a:br>
              <a:rPr lang="en-US" sz="2800" dirty="0" smtClean="0"/>
            </a:br>
            <a:endParaRPr lang="en-US" sz="2800"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9550"/>
            <a:ext cx="8458200" cy="4724400"/>
          </a:xfrm>
        </p:spPr>
        <p:txBody>
          <a:bodyPr>
            <a:normAutofit/>
          </a:bodyPr>
          <a:lstStyle/>
          <a:p>
            <a:r>
              <a:rPr lang="en-US" sz="2800" b="1" dirty="0" smtClean="0">
                <a:solidFill>
                  <a:schemeClr val="bg1"/>
                </a:solidFill>
              </a:rPr>
              <a:t>9</a:t>
            </a:r>
            <a:r>
              <a:rPr lang="en-US" sz="2800" dirty="0" smtClean="0"/>
              <a:t> Then those who heard it, being convicted by their conscience, went out one by one, beginning with the oldest even to the last. And Jesus was left alone, and the woman standing in the midst.</a:t>
            </a:r>
          </a:p>
          <a:p>
            <a:r>
              <a:rPr lang="en-US" sz="2800" b="1" dirty="0" smtClean="0">
                <a:solidFill>
                  <a:schemeClr val="bg1"/>
                </a:solidFill>
              </a:rPr>
              <a:t>10</a:t>
            </a:r>
            <a:r>
              <a:rPr lang="en-US" sz="2800" dirty="0" smtClean="0"/>
              <a:t> When Jesus had raised Himself up and saw no one but the woman, He said to her, "Woman, where are those accusers of yours? Has no one condemned you?“</a:t>
            </a:r>
          </a:p>
          <a:p>
            <a:r>
              <a:rPr lang="en-US" sz="2800" b="1" dirty="0" smtClean="0">
                <a:solidFill>
                  <a:schemeClr val="bg1"/>
                </a:solidFill>
              </a:rPr>
              <a:t>11</a:t>
            </a:r>
            <a:r>
              <a:rPr lang="en-US" sz="2800" dirty="0" smtClean="0"/>
              <a:t> She said, "No one, Lord." And Jesus said to her, "Neither do I condemn you; go and sin no more."</a:t>
            </a:r>
            <a:endParaRPr lang="en-US" sz="2800"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85750"/>
            <a:ext cx="8686800" cy="4857750"/>
          </a:xfrm>
        </p:spPr>
        <p:txBody>
          <a:bodyPr>
            <a:normAutofit fontScale="92500" lnSpcReduction="20000"/>
          </a:bodyPr>
          <a:lstStyle/>
          <a:p>
            <a:r>
              <a:rPr lang="en-US" sz="3200" b="1" dirty="0" smtClean="0">
                <a:solidFill>
                  <a:schemeClr val="bg1"/>
                </a:solidFill>
              </a:rPr>
              <a:t>12</a:t>
            </a:r>
            <a:r>
              <a:rPr lang="en-US" sz="3200" dirty="0" smtClean="0"/>
              <a:t> Then Jesus spoke to them again, saying, </a:t>
            </a:r>
            <a:r>
              <a:rPr lang="en-US" sz="3200" b="1" dirty="0" smtClean="0">
                <a:solidFill>
                  <a:schemeClr val="bg1"/>
                </a:solidFill>
              </a:rPr>
              <a:t>"I am the light of the world. </a:t>
            </a:r>
            <a:r>
              <a:rPr lang="en-US" sz="3200" dirty="0" smtClean="0"/>
              <a:t>He who follows Me shall not walk in darkness, but have the light of life</a:t>
            </a:r>
            <a:r>
              <a:rPr lang="en-US" sz="3200" dirty="0" smtClean="0"/>
              <a:t>.“</a:t>
            </a:r>
          </a:p>
          <a:p>
            <a:r>
              <a:rPr lang="en-US" sz="3000" b="1" i="1" dirty="0" smtClean="0">
                <a:solidFill>
                  <a:schemeClr val="bg1"/>
                </a:solidFill>
              </a:rPr>
              <a:t>Psalm </a:t>
            </a:r>
            <a:r>
              <a:rPr lang="en-US" sz="3000" b="1" i="1" dirty="0" smtClean="0">
                <a:solidFill>
                  <a:schemeClr val="bg1"/>
                </a:solidFill>
              </a:rPr>
              <a:t>27:1</a:t>
            </a:r>
            <a:r>
              <a:rPr lang="en-US" sz="3000" b="1" i="1" dirty="0" smtClean="0"/>
              <a:t> </a:t>
            </a:r>
            <a:r>
              <a:rPr lang="en-US" sz="3000" i="1" dirty="0" smtClean="0"/>
              <a:t>The </a:t>
            </a:r>
            <a:r>
              <a:rPr lang="en-US" sz="3000" i="1" dirty="0" smtClean="0"/>
              <a:t>LORD </a:t>
            </a:r>
            <a:r>
              <a:rPr lang="en-US" sz="3000" i="1" dirty="0" smtClean="0"/>
              <a:t>(YHWH) is my </a:t>
            </a:r>
            <a:r>
              <a:rPr lang="en-US" sz="3000" b="1" i="1" dirty="0" smtClean="0">
                <a:solidFill>
                  <a:schemeClr val="bg1"/>
                </a:solidFill>
              </a:rPr>
              <a:t>light</a:t>
            </a:r>
            <a:r>
              <a:rPr lang="en-US" sz="3000" i="1" dirty="0" smtClean="0"/>
              <a:t> and my salvation; Whom shall I fear</a:t>
            </a:r>
            <a:r>
              <a:rPr lang="en-US" sz="3000" i="1" dirty="0" smtClean="0"/>
              <a:t>?</a:t>
            </a:r>
            <a:endParaRPr lang="en-US" sz="3000" dirty="0" smtClean="0"/>
          </a:p>
          <a:p>
            <a:r>
              <a:rPr lang="en-US" sz="3000" b="1" i="1" dirty="0" smtClean="0">
                <a:solidFill>
                  <a:schemeClr val="bg1"/>
                </a:solidFill>
              </a:rPr>
              <a:t>Isaiah 60:19 </a:t>
            </a:r>
            <a:r>
              <a:rPr lang="en-US" sz="3000" i="1" dirty="0" smtClean="0"/>
              <a:t>"The sun shall no longer be your light by day, Nor for brightness shall the moon give light to you; But the </a:t>
            </a:r>
            <a:r>
              <a:rPr lang="en-US" sz="3000" i="1" dirty="0" smtClean="0"/>
              <a:t>LORD </a:t>
            </a:r>
            <a:r>
              <a:rPr lang="en-US" sz="3000" i="1" dirty="0" smtClean="0"/>
              <a:t>(YHWH) will be to you an </a:t>
            </a:r>
            <a:r>
              <a:rPr lang="en-US" sz="3000" b="1" i="1" dirty="0" smtClean="0">
                <a:solidFill>
                  <a:schemeClr val="bg1"/>
                </a:solidFill>
              </a:rPr>
              <a:t>everlasting light</a:t>
            </a:r>
            <a:r>
              <a:rPr lang="en-US" sz="3000" b="1" i="1" dirty="0" smtClean="0"/>
              <a:t>,</a:t>
            </a:r>
            <a:r>
              <a:rPr lang="en-US" sz="3000" i="1" dirty="0" smtClean="0"/>
              <a:t> And your God your glory</a:t>
            </a:r>
            <a:r>
              <a:rPr lang="en-US" sz="3000" i="1" dirty="0" smtClean="0"/>
              <a:t>.</a:t>
            </a:r>
            <a:endParaRPr lang="en-US" sz="3000" dirty="0" smtClean="0"/>
          </a:p>
          <a:p>
            <a:r>
              <a:rPr lang="en-US" sz="3000" b="1" i="1" dirty="0" smtClean="0">
                <a:solidFill>
                  <a:schemeClr val="bg1"/>
                </a:solidFill>
              </a:rPr>
              <a:t>Micah 7:8 </a:t>
            </a:r>
            <a:r>
              <a:rPr lang="en-US" sz="3000" i="1" dirty="0" smtClean="0"/>
              <a:t>Do not rejoice over me, my enemy; When I fall, I will arise; When I sit in darkness, The </a:t>
            </a:r>
            <a:r>
              <a:rPr lang="en-US" sz="3000" i="1" dirty="0" smtClean="0"/>
              <a:t>LORD </a:t>
            </a:r>
            <a:r>
              <a:rPr lang="en-US" sz="3000" i="1" dirty="0" smtClean="0"/>
              <a:t>(YHWH) will be a </a:t>
            </a:r>
            <a:r>
              <a:rPr lang="en-US" sz="3000" b="1" i="1" dirty="0" smtClean="0">
                <a:solidFill>
                  <a:schemeClr val="bg1"/>
                </a:solidFill>
              </a:rPr>
              <a:t>light</a:t>
            </a:r>
            <a:r>
              <a:rPr lang="en-US" sz="3000" i="1" dirty="0" smtClean="0"/>
              <a:t> to me.</a:t>
            </a:r>
            <a:endParaRPr lang="en-US" sz="3000" dirty="0" smtClean="0"/>
          </a:p>
          <a:p>
            <a:pPr>
              <a:buNone/>
            </a:pPr>
            <a:endParaRPr lang="en-US" dirty="0" smtClean="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9550"/>
            <a:ext cx="8610600" cy="4724400"/>
          </a:xfrm>
        </p:spPr>
        <p:txBody>
          <a:bodyPr>
            <a:normAutofit/>
          </a:bodyPr>
          <a:lstStyle/>
          <a:p>
            <a:r>
              <a:rPr lang="en-US" sz="2800" b="1" dirty="0" smtClean="0">
                <a:solidFill>
                  <a:schemeClr val="bg1"/>
                </a:solidFill>
              </a:rPr>
              <a:t>12</a:t>
            </a:r>
            <a:r>
              <a:rPr lang="en-US" sz="2800" dirty="0" smtClean="0"/>
              <a:t> Then Jesus spoke to them again, saying, "I am the light of the world. He who follows Me shall not walk in darkness, but have the light of life.“</a:t>
            </a:r>
          </a:p>
          <a:p>
            <a:r>
              <a:rPr lang="en-US" sz="2800" b="1" dirty="0" smtClean="0">
                <a:solidFill>
                  <a:schemeClr val="bg1"/>
                </a:solidFill>
              </a:rPr>
              <a:t>13</a:t>
            </a:r>
            <a:r>
              <a:rPr lang="en-US" sz="2800" dirty="0" smtClean="0"/>
              <a:t> The Pharisees therefore said to Him, "You bear witness of Yourself; Your witness is not true.“</a:t>
            </a:r>
          </a:p>
          <a:p>
            <a:r>
              <a:rPr lang="en-US" sz="2800" b="1" dirty="0" smtClean="0">
                <a:solidFill>
                  <a:schemeClr val="bg1"/>
                </a:solidFill>
              </a:rPr>
              <a:t>14</a:t>
            </a:r>
            <a:r>
              <a:rPr lang="en-US" sz="2800" dirty="0" smtClean="0"/>
              <a:t> Jesus answered and said to them, "Even if I bear witness of Myself, My witness is true, for I know where I came from and where I am going; but you do not know where I come from and where I am going.</a:t>
            </a:r>
          </a:p>
          <a:p>
            <a:r>
              <a:rPr lang="en-US" sz="2800" b="1" dirty="0" smtClean="0">
                <a:solidFill>
                  <a:schemeClr val="bg1"/>
                </a:solidFill>
              </a:rPr>
              <a:t>15</a:t>
            </a:r>
            <a:r>
              <a:rPr lang="en-US" sz="2800" dirty="0" smtClean="0"/>
              <a:t> You judge according to the flesh; I judge no one.</a:t>
            </a:r>
            <a:endParaRPr lang="en-US" sz="2800"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09550"/>
            <a:ext cx="8686800" cy="4724400"/>
          </a:xfrm>
        </p:spPr>
        <p:txBody>
          <a:bodyPr>
            <a:normAutofit/>
          </a:bodyPr>
          <a:lstStyle/>
          <a:p>
            <a:r>
              <a:rPr lang="en-US" sz="2800" b="1" dirty="0" smtClean="0">
                <a:solidFill>
                  <a:schemeClr val="bg1"/>
                </a:solidFill>
              </a:rPr>
              <a:t>16 </a:t>
            </a:r>
            <a:r>
              <a:rPr lang="en-US" sz="2800" dirty="0" smtClean="0"/>
              <a:t>And yet if I do judge, My judgment is true; for I am not alone, but I am with the Father who sent Me.</a:t>
            </a:r>
          </a:p>
          <a:p>
            <a:r>
              <a:rPr lang="en-US" sz="2800" b="1" dirty="0" smtClean="0">
                <a:solidFill>
                  <a:schemeClr val="bg1"/>
                </a:solidFill>
              </a:rPr>
              <a:t>17</a:t>
            </a:r>
            <a:r>
              <a:rPr lang="en-US" sz="2800" dirty="0" smtClean="0"/>
              <a:t> It is also written in your law that the testimony of two men is true.</a:t>
            </a:r>
          </a:p>
          <a:p>
            <a:r>
              <a:rPr lang="en-US" sz="2800" b="1" dirty="0" smtClean="0">
                <a:solidFill>
                  <a:schemeClr val="bg1"/>
                </a:solidFill>
              </a:rPr>
              <a:t>18</a:t>
            </a:r>
            <a:r>
              <a:rPr lang="en-US" sz="2800" dirty="0" smtClean="0"/>
              <a:t> I am One who bears witness of Myself, and the Father who sent Me bears witness of Me.“</a:t>
            </a:r>
          </a:p>
          <a:p>
            <a:r>
              <a:rPr lang="en-US" sz="2800" b="1" dirty="0" smtClean="0">
                <a:solidFill>
                  <a:schemeClr val="bg1"/>
                </a:solidFill>
              </a:rPr>
              <a:t>19</a:t>
            </a:r>
            <a:r>
              <a:rPr lang="en-US" sz="2800" dirty="0" smtClean="0">
                <a:solidFill>
                  <a:schemeClr val="bg1"/>
                </a:solidFill>
              </a:rPr>
              <a:t> </a:t>
            </a:r>
            <a:r>
              <a:rPr lang="en-US" sz="2800" dirty="0" smtClean="0"/>
              <a:t>Then they said to Him, "Where is Your Father?" Jesus answered, "You know neither Me nor My Father. If you had known Me, you would have known My Father also."</a:t>
            </a:r>
            <a:endParaRPr lang="en-US" sz="2800"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9550"/>
            <a:ext cx="8610600" cy="4724400"/>
          </a:xfrm>
        </p:spPr>
        <p:txBody>
          <a:bodyPr>
            <a:normAutofit lnSpcReduction="10000"/>
          </a:bodyPr>
          <a:lstStyle/>
          <a:p>
            <a:r>
              <a:rPr lang="en-US" sz="2800" b="1" dirty="0" smtClean="0">
                <a:solidFill>
                  <a:schemeClr val="bg1"/>
                </a:solidFill>
              </a:rPr>
              <a:t>20</a:t>
            </a:r>
            <a:r>
              <a:rPr lang="en-US" sz="2800" dirty="0" smtClean="0"/>
              <a:t> These words Jesus spoke in the treasury, as He taught in the temple; and no one laid hands on Him, for His hour had not yet come.</a:t>
            </a:r>
          </a:p>
          <a:p>
            <a:r>
              <a:rPr lang="en-US" sz="2800" b="1" dirty="0" smtClean="0">
                <a:solidFill>
                  <a:schemeClr val="bg1"/>
                </a:solidFill>
              </a:rPr>
              <a:t>21</a:t>
            </a:r>
            <a:r>
              <a:rPr lang="en-US" sz="2800" dirty="0" smtClean="0"/>
              <a:t> Then Jesus said to them again, "I am going away, and you will seek Me, and will die in your sin. Where I go you cannot come.“</a:t>
            </a:r>
          </a:p>
          <a:p>
            <a:r>
              <a:rPr lang="en-US" sz="2800" b="1" dirty="0" smtClean="0">
                <a:solidFill>
                  <a:schemeClr val="bg1"/>
                </a:solidFill>
              </a:rPr>
              <a:t>22</a:t>
            </a:r>
            <a:r>
              <a:rPr lang="en-US" sz="2800" dirty="0" smtClean="0"/>
              <a:t> So the Jews said, "Will He kill Himself, because He says, 'Where I go you cannot come'?“</a:t>
            </a:r>
          </a:p>
          <a:p>
            <a:r>
              <a:rPr lang="en-US" sz="2800" b="1" dirty="0" smtClean="0">
                <a:solidFill>
                  <a:schemeClr val="bg1"/>
                </a:solidFill>
              </a:rPr>
              <a:t>23</a:t>
            </a:r>
            <a:r>
              <a:rPr lang="en-US" sz="2800" dirty="0" smtClean="0"/>
              <a:t> And He said to them, "You are from beneath; I am from above. You are of this world; I am not of this world.</a:t>
            </a:r>
            <a:endParaRPr lang="en-US" sz="2800"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09550"/>
            <a:ext cx="8686800" cy="4724400"/>
          </a:xfrm>
        </p:spPr>
        <p:txBody>
          <a:bodyPr>
            <a:normAutofit lnSpcReduction="10000"/>
          </a:bodyPr>
          <a:lstStyle/>
          <a:p>
            <a:r>
              <a:rPr lang="en-US" sz="2800" b="1" dirty="0" smtClean="0">
                <a:solidFill>
                  <a:schemeClr val="bg1"/>
                </a:solidFill>
              </a:rPr>
              <a:t>24</a:t>
            </a:r>
            <a:r>
              <a:rPr lang="en-US" sz="2800" dirty="0" smtClean="0"/>
              <a:t> Therefore I said to you that you will </a:t>
            </a:r>
            <a:r>
              <a:rPr lang="en-US" sz="2800" b="1" dirty="0" smtClean="0">
                <a:solidFill>
                  <a:schemeClr val="bg1"/>
                </a:solidFill>
              </a:rPr>
              <a:t>die</a:t>
            </a:r>
            <a:r>
              <a:rPr lang="en-US" sz="2800" dirty="0" smtClean="0"/>
              <a:t> in your sins; for if you </a:t>
            </a:r>
            <a:r>
              <a:rPr lang="en-US" sz="2800" b="1" dirty="0" smtClean="0">
                <a:solidFill>
                  <a:srgbClr val="C00000"/>
                </a:solidFill>
              </a:rPr>
              <a:t>do not believe</a:t>
            </a:r>
            <a:r>
              <a:rPr lang="en-US" sz="2800" dirty="0" smtClean="0"/>
              <a:t> that I am </a:t>
            </a:r>
            <a:r>
              <a:rPr lang="en-US" sz="2800" b="1" i="1" dirty="0" smtClean="0">
                <a:solidFill>
                  <a:schemeClr val="bg1"/>
                </a:solidFill>
              </a:rPr>
              <a:t>He</a:t>
            </a:r>
            <a:r>
              <a:rPr lang="en-US" sz="2800" dirty="0" smtClean="0"/>
              <a:t>, you will die in your sins.“</a:t>
            </a:r>
          </a:p>
          <a:p>
            <a:r>
              <a:rPr lang="en-US" sz="2800" b="1" dirty="0" smtClean="0">
                <a:solidFill>
                  <a:schemeClr val="bg1"/>
                </a:solidFill>
              </a:rPr>
              <a:t>25</a:t>
            </a:r>
            <a:r>
              <a:rPr lang="en-US" sz="2800" dirty="0" smtClean="0"/>
              <a:t> Then they said to Him, "Who are You?" And Jesus said to them, "Just what I have been saying to you from the beginning.</a:t>
            </a:r>
          </a:p>
          <a:p>
            <a:r>
              <a:rPr lang="en-US" sz="2800" b="1" dirty="0" smtClean="0">
                <a:solidFill>
                  <a:schemeClr val="bg1"/>
                </a:solidFill>
              </a:rPr>
              <a:t>26</a:t>
            </a:r>
            <a:r>
              <a:rPr lang="en-US" sz="2800" dirty="0" smtClean="0"/>
              <a:t> I have many things to say and to judge concerning you, but He who sent Me is true; and I speak to the world those things which I heard from Him.“</a:t>
            </a:r>
          </a:p>
          <a:p>
            <a:r>
              <a:rPr lang="en-US" sz="2800" b="1" dirty="0" smtClean="0">
                <a:solidFill>
                  <a:schemeClr val="bg1"/>
                </a:solidFill>
              </a:rPr>
              <a:t>27</a:t>
            </a:r>
            <a:r>
              <a:rPr lang="en-US" sz="2800" dirty="0" smtClean="0"/>
              <a:t> They did not understand that He spoke to them of the Father.</a:t>
            </a:r>
            <a:endParaRPr lang="en-US" sz="2800"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309</TotalTime>
  <Words>49</Words>
  <Application>Microsoft Office PowerPoint</Application>
  <PresentationFormat>On-screen Show (16:9)</PresentationFormat>
  <Paragraphs>83</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Paper</vt:lpstr>
      <vt:lpstr>John  Chapter 8</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Chapter 8</dc:title>
  <dc:creator>Owner</dc:creator>
  <cp:lastModifiedBy>Owner</cp:lastModifiedBy>
  <cp:revision>29</cp:revision>
  <dcterms:created xsi:type="dcterms:W3CDTF">2017-04-08T20:15:57Z</dcterms:created>
  <dcterms:modified xsi:type="dcterms:W3CDTF">2017-04-09T03:06:22Z</dcterms:modified>
</cp:coreProperties>
</file>