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96" y="-174"/>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2774853"/>
            <a:ext cx="8305800" cy="85725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075299"/>
            <a:ext cx="8305800" cy="14859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2662595"/>
            <a:ext cx="2971800" cy="1191"/>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2644727"/>
            <a:ext cx="45720" cy="3429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CEF7A3E4-4458-48E9-9A08-50CE2321BA26}" type="datetimeFigureOut">
              <a:rPr lang="en-US" smtClean="0"/>
              <a:t>1/28/2017</a:t>
            </a:fld>
            <a:endParaRPr lang="en-US"/>
          </a:p>
        </p:txBody>
      </p:sp>
      <p:sp>
        <p:nvSpPr>
          <p:cNvPr id="16" name="Slide Number Placeholder 15"/>
          <p:cNvSpPr>
            <a:spLocks noGrp="1"/>
          </p:cNvSpPr>
          <p:nvPr>
            <p:ph type="sldNum" sz="quarter" idx="11"/>
          </p:nvPr>
        </p:nvSpPr>
        <p:spPr/>
        <p:txBody>
          <a:bodyPr/>
          <a:lstStyle/>
          <a:p>
            <a:fld id="{0B46DAF0-32AD-4528-8189-D3E53697710A}"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F7A3E4-4458-48E9-9A08-50CE2321BA26}"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6DAF0-32AD-4528-8189-D3E53697710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EF7A3E4-4458-48E9-9A08-50CE2321BA26}"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6DAF0-32AD-4528-8189-D3E53697710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143000"/>
            <a:ext cx="8229600"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CEF7A3E4-4458-48E9-9A08-50CE2321BA26}" type="datetimeFigureOut">
              <a:rPr lang="en-US" smtClean="0"/>
              <a:t>1/28/2017</a:t>
            </a:fld>
            <a:endParaRPr lang="en-US"/>
          </a:p>
        </p:txBody>
      </p:sp>
      <p:sp>
        <p:nvSpPr>
          <p:cNvPr id="15" name="Slide Number Placeholder 14"/>
          <p:cNvSpPr>
            <a:spLocks noGrp="1"/>
          </p:cNvSpPr>
          <p:nvPr>
            <p:ph type="sldNum" sz="quarter" idx="15"/>
          </p:nvPr>
        </p:nvSpPr>
        <p:spPr/>
        <p:txBody>
          <a:bodyPr/>
          <a:lstStyle>
            <a:lvl1pPr algn="ctr">
              <a:defRPr/>
            </a:lvl1pPr>
          </a:lstStyle>
          <a:p>
            <a:fld id="{0B46DAF0-32AD-4528-8189-D3E53697710A}"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EF7A3E4-4458-48E9-9A08-50CE2321BA26}" type="datetimeFigureOut">
              <a:rPr lang="en-US" smtClean="0"/>
              <a:t>1/28/2017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46DAF0-32AD-4528-8189-D3E53697710A}" type="slidenum">
              <a:rPr lang="en-US" smtClean="0"/>
              <a:t>‹#›</a:t>
            </a:fld>
            <a:endParaRPr lang="en-US"/>
          </a:p>
        </p:txBody>
      </p:sp>
      <p:sp>
        <p:nvSpPr>
          <p:cNvPr id="2" name="Title 1"/>
          <p:cNvSpPr>
            <a:spLocks noGrp="1"/>
          </p:cNvSpPr>
          <p:nvPr>
            <p:ph type="title"/>
          </p:nvPr>
        </p:nvSpPr>
        <p:spPr>
          <a:xfrm>
            <a:off x="685800" y="2628900"/>
            <a:ext cx="7924800" cy="10287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3719148"/>
            <a:ext cx="7924800" cy="738552"/>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3687744"/>
            <a:ext cx="7924800" cy="3226"/>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EF7A3E4-4458-48E9-9A08-50CE2321BA26}" type="datetimeFigureOut">
              <a:rPr lang="en-US" smtClean="0"/>
              <a:t>1/28/2017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46DAF0-32AD-4528-8189-D3E53697710A}"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143000"/>
            <a:ext cx="4059936" cy="3429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B46DAF0-32AD-4528-8189-D3E53697710A}"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CEF7A3E4-4458-48E9-9A08-50CE2321BA26}" type="datetimeFigureOut">
              <a:rPr lang="en-US" smtClean="0"/>
              <a:t>1/28/2017</a:t>
            </a:fld>
            <a:endParaRPr lang="en-US"/>
          </a:p>
        </p:txBody>
      </p:sp>
      <p:sp>
        <p:nvSpPr>
          <p:cNvPr id="3" name="Text Placeholder 2"/>
          <p:cNvSpPr>
            <a:spLocks noGrp="1"/>
          </p:cNvSpPr>
          <p:nvPr>
            <p:ph type="body" idx="1"/>
          </p:nvPr>
        </p:nvSpPr>
        <p:spPr>
          <a:xfrm>
            <a:off x="457200" y="1049695"/>
            <a:ext cx="4040188" cy="5715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1651422"/>
            <a:ext cx="4038600" cy="293522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16586"/>
            <a:ext cx="8229600" cy="85725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049695"/>
            <a:ext cx="4040188" cy="5715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1635164"/>
            <a:ext cx="3749040" cy="1191"/>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EF7A3E4-4458-48E9-9A08-50CE2321BA26}" type="datetimeFigureOut">
              <a:rPr lang="en-US" smtClean="0"/>
              <a:t>1/28/2017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46DAF0-32AD-4528-8189-D3E53697710A}"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F7A3E4-4458-48E9-9A08-50CE2321BA26}" type="datetimeFigureOut">
              <a:rPr lang="en-US" smtClean="0"/>
              <a:t>1/28/2017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46DAF0-32AD-4528-8189-D3E53697710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342900"/>
            <a:ext cx="6248400" cy="428625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200150"/>
            <a:ext cx="1984248" cy="280035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342900"/>
            <a:ext cx="19812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CEF7A3E4-4458-48E9-9A08-50CE2321BA26}" type="datetimeFigureOut">
              <a:rPr lang="en-US" smtClean="0"/>
              <a:t>1/28/2017</a:t>
            </a:fld>
            <a:endParaRPr lang="en-US"/>
          </a:p>
        </p:txBody>
      </p:sp>
      <p:sp>
        <p:nvSpPr>
          <p:cNvPr id="9" name="Slide Number Placeholder 8"/>
          <p:cNvSpPr>
            <a:spLocks noGrp="1"/>
          </p:cNvSpPr>
          <p:nvPr>
            <p:ph type="sldNum" sz="quarter" idx="15"/>
          </p:nvPr>
        </p:nvSpPr>
        <p:spPr/>
        <p:txBody>
          <a:bodyPr/>
          <a:lstStyle/>
          <a:p>
            <a:fld id="{0B46DAF0-32AD-4528-8189-D3E53697710A}"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342900"/>
            <a:ext cx="2057400" cy="8001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342900"/>
            <a:ext cx="6019800" cy="417195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200150"/>
            <a:ext cx="2057400" cy="33147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CEF7A3E4-4458-48E9-9A08-50CE2321BA26}" type="datetimeFigureOut">
              <a:rPr lang="en-US" smtClean="0"/>
              <a:t>1/28/2017</a:t>
            </a:fld>
            <a:endParaRPr lang="en-US"/>
          </a:p>
        </p:txBody>
      </p:sp>
      <p:sp>
        <p:nvSpPr>
          <p:cNvPr id="9" name="Slide Number Placeholder 8"/>
          <p:cNvSpPr>
            <a:spLocks noGrp="1"/>
          </p:cNvSpPr>
          <p:nvPr>
            <p:ph type="sldNum" sz="quarter" idx="11"/>
          </p:nvPr>
        </p:nvSpPr>
        <p:spPr/>
        <p:txBody>
          <a:bodyPr/>
          <a:lstStyle/>
          <a:p>
            <a:fld id="{0B46DAF0-32AD-4528-8189-D3E53697710A}"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085850"/>
            <a:ext cx="8229600" cy="350877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4652750"/>
            <a:ext cx="2590800" cy="288036"/>
          </a:xfrm>
          <a:prstGeom prst="rect">
            <a:avLst/>
          </a:prstGeom>
        </p:spPr>
        <p:txBody>
          <a:bodyPr vert="horz" anchor="ctr" anchorCtr="0"/>
          <a:lstStyle>
            <a:lvl1pPr algn="l" eaLnBrk="1" latinLnBrk="0" hangingPunct="1">
              <a:defRPr kumimoji="0" sz="1200">
                <a:solidFill>
                  <a:schemeClr val="tx2"/>
                </a:solidFill>
              </a:defRPr>
            </a:lvl1pPr>
          </a:lstStyle>
          <a:p>
            <a:fld id="{CEF7A3E4-4458-48E9-9A08-50CE2321BA26}" type="datetimeFigureOut">
              <a:rPr lang="en-US" smtClean="0"/>
              <a:t>1/28/2017</a:t>
            </a:fld>
            <a:endParaRPr lang="en-US"/>
          </a:p>
        </p:txBody>
      </p:sp>
      <p:sp>
        <p:nvSpPr>
          <p:cNvPr id="10" name="Footer Placeholder 9"/>
          <p:cNvSpPr>
            <a:spLocks noGrp="1"/>
          </p:cNvSpPr>
          <p:nvPr>
            <p:ph type="ftr" sz="quarter" idx="3"/>
          </p:nvPr>
        </p:nvSpPr>
        <p:spPr>
          <a:xfrm>
            <a:off x="2133600" y="4652750"/>
            <a:ext cx="3581400" cy="288036"/>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4636148"/>
            <a:ext cx="609600" cy="3429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0B46DAF0-32AD-4528-8189-D3E53697710A}" type="slidenum">
              <a:rPr lang="en-US" smtClean="0"/>
              <a:t>‹#›</a:t>
            </a:fld>
            <a:endParaRPr lang="en-US"/>
          </a:p>
        </p:txBody>
      </p:sp>
      <p:sp>
        <p:nvSpPr>
          <p:cNvPr id="5" name="Title Placeholder 4"/>
          <p:cNvSpPr>
            <a:spLocks noGrp="1"/>
          </p:cNvSpPr>
          <p:nvPr>
            <p:ph type="title"/>
          </p:nvPr>
        </p:nvSpPr>
        <p:spPr>
          <a:xfrm>
            <a:off x="457200" y="114300"/>
            <a:ext cx="8229600" cy="9144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sz="3600" b="1" dirty="0" smtClean="0"/>
              <a:t>Grow down to grow up</a:t>
            </a:r>
            <a:endParaRPr lang="en-US" sz="3600" b="1" dirty="0"/>
          </a:p>
        </p:txBody>
      </p:sp>
      <p:sp>
        <p:nvSpPr>
          <p:cNvPr id="2" name="Title 1"/>
          <p:cNvSpPr>
            <a:spLocks noGrp="1"/>
          </p:cNvSpPr>
          <p:nvPr>
            <p:ph type="ctrTitle"/>
          </p:nvPr>
        </p:nvSpPr>
        <p:spPr/>
        <p:txBody>
          <a:bodyPr/>
          <a:lstStyle/>
          <a:p>
            <a:r>
              <a:rPr lang="en-US" sz="5400" b="1" dirty="0" smtClean="0"/>
              <a:t>JOHN 3:22-36</a:t>
            </a:r>
            <a:endParaRPr lang="en-US" sz="5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361950"/>
            <a:ext cx="8305800" cy="4210050"/>
          </a:xfrm>
        </p:spPr>
        <p:txBody>
          <a:bodyPr>
            <a:normAutofit/>
          </a:bodyPr>
          <a:lstStyle/>
          <a:p>
            <a:r>
              <a:rPr lang="en-US" sz="3200" b="1" dirty="0" smtClean="0">
                <a:solidFill>
                  <a:schemeClr val="bg1"/>
                </a:solidFill>
              </a:rPr>
              <a:t>John 3:22 </a:t>
            </a:r>
            <a:r>
              <a:rPr lang="en-US" sz="3200" i="1" dirty="0" smtClean="0"/>
              <a:t>After these things </a:t>
            </a:r>
            <a:r>
              <a:rPr lang="en-US" sz="3200" dirty="0" smtClean="0"/>
              <a:t>Jesus and His disciples came into the land of Judea, and there He remained </a:t>
            </a:r>
            <a:r>
              <a:rPr lang="en-US" sz="3200" dirty="0" smtClean="0"/>
              <a:t>with </a:t>
            </a:r>
            <a:r>
              <a:rPr lang="en-US" sz="3200" dirty="0" smtClean="0"/>
              <a:t>them and baptized</a:t>
            </a:r>
            <a:r>
              <a:rPr lang="en-US" sz="3200" dirty="0" smtClean="0"/>
              <a:t>.</a:t>
            </a:r>
          </a:p>
          <a:p>
            <a:r>
              <a:rPr lang="en-US" sz="3200" b="1" dirty="0" smtClean="0">
                <a:solidFill>
                  <a:schemeClr val="bg1"/>
                </a:solidFill>
              </a:rPr>
              <a:t>23</a:t>
            </a:r>
            <a:r>
              <a:rPr lang="en-US" sz="3200" dirty="0" smtClean="0"/>
              <a:t> Now John also was baptizing in </a:t>
            </a:r>
            <a:r>
              <a:rPr lang="en-US" sz="3200" dirty="0" err="1" smtClean="0"/>
              <a:t>Aenon</a:t>
            </a:r>
            <a:r>
              <a:rPr lang="en-US" sz="3200" dirty="0" smtClean="0"/>
              <a:t> near </a:t>
            </a:r>
            <a:r>
              <a:rPr lang="en-US" sz="3200" dirty="0" err="1" smtClean="0"/>
              <a:t>Salim</a:t>
            </a:r>
            <a:r>
              <a:rPr lang="en-US" sz="3200" dirty="0" smtClean="0"/>
              <a:t>, because there was much water there. And they came and were baptized</a:t>
            </a:r>
            <a:r>
              <a:rPr lang="en-US" sz="3200" dirty="0" smtClean="0"/>
              <a:t>.</a:t>
            </a:r>
          </a:p>
          <a:p>
            <a:r>
              <a:rPr lang="en-US" sz="3200" b="1" dirty="0" smtClean="0">
                <a:solidFill>
                  <a:schemeClr val="bg1"/>
                </a:solidFill>
              </a:rPr>
              <a:t>24</a:t>
            </a:r>
            <a:r>
              <a:rPr lang="en-US" sz="3200" dirty="0" smtClean="0"/>
              <a:t> For John had not yet been thrown into prison.</a:t>
            </a:r>
            <a:endParaRPr lang="en-US" sz="3200" b="1" dirty="0">
              <a:solidFill>
                <a:schemeClr val="bg1"/>
              </a:solidFill>
            </a:endParaRPr>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09550"/>
            <a:ext cx="8382000" cy="4800600"/>
          </a:xfrm>
        </p:spPr>
        <p:txBody>
          <a:bodyPr>
            <a:normAutofit lnSpcReduction="10000"/>
          </a:bodyPr>
          <a:lstStyle/>
          <a:p>
            <a:r>
              <a:rPr lang="en-US" sz="3200" b="1" dirty="0" smtClean="0">
                <a:solidFill>
                  <a:schemeClr val="bg1"/>
                </a:solidFill>
              </a:rPr>
              <a:t>25</a:t>
            </a:r>
            <a:r>
              <a:rPr lang="en-US" sz="3200" dirty="0" smtClean="0"/>
              <a:t> Then there arose a dispute between some of John's disciples and the Jews about purification</a:t>
            </a:r>
            <a:r>
              <a:rPr lang="en-US" sz="3200" dirty="0" smtClean="0"/>
              <a:t>.</a:t>
            </a:r>
          </a:p>
          <a:p>
            <a:r>
              <a:rPr lang="en-US" sz="3200" b="1" dirty="0" smtClean="0">
                <a:solidFill>
                  <a:schemeClr val="bg1"/>
                </a:solidFill>
              </a:rPr>
              <a:t>26</a:t>
            </a:r>
            <a:r>
              <a:rPr lang="en-US" sz="3200" dirty="0" smtClean="0"/>
              <a:t> And they came to John and said to him, "Rabbi, He who was with you beyond the Jordan, to whom you have testified--behold, He is baptizing, and </a:t>
            </a:r>
            <a:r>
              <a:rPr lang="en-US" sz="3200" b="1" dirty="0" smtClean="0">
                <a:solidFill>
                  <a:schemeClr val="bg1"/>
                </a:solidFill>
              </a:rPr>
              <a:t>all</a:t>
            </a:r>
            <a:r>
              <a:rPr lang="en-US" sz="3200" dirty="0" smtClean="0"/>
              <a:t> </a:t>
            </a:r>
            <a:r>
              <a:rPr lang="en-US" sz="3200" dirty="0" smtClean="0"/>
              <a:t>are </a:t>
            </a:r>
            <a:r>
              <a:rPr lang="en-US" sz="3200" dirty="0" smtClean="0"/>
              <a:t>coming to Him</a:t>
            </a:r>
            <a:r>
              <a:rPr lang="en-US" sz="3200" dirty="0" smtClean="0"/>
              <a:t>!“</a:t>
            </a:r>
          </a:p>
          <a:p>
            <a:r>
              <a:rPr lang="en-US" sz="3200" b="1" dirty="0" smtClean="0">
                <a:solidFill>
                  <a:schemeClr val="bg1"/>
                </a:solidFill>
              </a:rPr>
              <a:t>27</a:t>
            </a:r>
            <a:r>
              <a:rPr lang="en-US" sz="3200" dirty="0" smtClean="0"/>
              <a:t> John answered and said, "A man can receive nothing unless it has been given to him from heaven.</a:t>
            </a:r>
            <a:endParaRPr lang="en-US" sz="32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85750"/>
            <a:ext cx="8305800" cy="4495800"/>
          </a:xfrm>
        </p:spPr>
        <p:txBody>
          <a:bodyPr/>
          <a:lstStyle/>
          <a:p>
            <a:r>
              <a:rPr lang="en-US" sz="4000" b="1" i="1" dirty="0" smtClean="0">
                <a:solidFill>
                  <a:schemeClr val="bg1"/>
                </a:solidFill>
              </a:rPr>
              <a:t>1 Corinthians 4:7 </a:t>
            </a:r>
            <a:r>
              <a:rPr lang="en-US" sz="4000" i="1" dirty="0" smtClean="0"/>
              <a:t>What makes you better than anyone else? What do you have that God hasn't given you? And if all you have is from God, why boast as though you have accomplished something on your own</a:t>
            </a:r>
            <a:r>
              <a:rPr lang="en-US" sz="4000" i="1" dirty="0" smtClean="0"/>
              <a:t>?</a:t>
            </a:r>
          </a:p>
          <a:p>
            <a:endParaRPr lang="en-US" i="1" dirty="0" smtClean="0"/>
          </a:p>
          <a:p>
            <a:endParaRPr lang="en-US" dirty="0" smtClean="0"/>
          </a:p>
          <a:p>
            <a:endParaRPr lang="en-US"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361950"/>
            <a:ext cx="8382000" cy="4495800"/>
          </a:xfrm>
        </p:spPr>
        <p:txBody>
          <a:bodyPr>
            <a:normAutofit lnSpcReduction="10000"/>
          </a:bodyPr>
          <a:lstStyle/>
          <a:p>
            <a:r>
              <a:rPr lang="en-US" sz="3200" b="1" dirty="0" smtClean="0">
                <a:solidFill>
                  <a:schemeClr val="bg1"/>
                </a:solidFill>
              </a:rPr>
              <a:t>John 3:28 </a:t>
            </a:r>
            <a:r>
              <a:rPr lang="en-US" sz="3200" dirty="0" smtClean="0"/>
              <a:t>You </a:t>
            </a:r>
            <a:r>
              <a:rPr lang="en-US" sz="3200" dirty="0" smtClean="0"/>
              <a:t>yourselves bear me witness, that I said, 'I am not the Christ,' but, 'I have been sent before Him</a:t>
            </a:r>
            <a:r>
              <a:rPr lang="en-US" sz="3200" dirty="0" smtClean="0"/>
              <a:t>.‘</a:t>
            </a:r>
          </a:p>
          <a:p>
            <a:r>
              <a:rPr lang="en-US" sz="3200" b="1" dirty="0" smtClean="0">
                <a:solidFill>
                  <a:schemeClr val="bg1"/>
                </a:solidFill>
              </a:rPr>
              <a:t>29</a:t>
            </a:r>
            <a:r>
              <a:rPr lang="en-US" sz="3200" dirty="0" smtClean="0">
                <a:solidFill>
                  <a:schemeClr val="bg1"/>
                </a:solidFill>
              </a:rPr>
              <a:t> </a:t>
            </a:r>
            <a:r>
              <a:rPr lang="en-US" sz="3200" dirty="0" smtClean="0"/>
              <a:t>He who has the bride is the bridegroom; but the friend of the bridegroom, who stands and hears him, rejoices greatly because of the bridegroom's voice. Therefore this joy of mine is fulfilled</a:t>
            </a:r>
            <a:r>
              <a:rPr lang="en-US" sz="3200" dirty="0" smtClean="0"/>
              <a:t>.</a:t>
            </a:r>
          </a:p>
          <a:p>
            <a:r>
              <a:rPr lang="en-US" sz="3200" b="1" dirty="0" smtClean="0">
                <a:solidFill>
                  <a:schemeClr val="bg1"/>
                </a:solidFill>
              </a:rPr>
              <a:t>30</a:t>
            </a:r>
            <a:r>
              <a:rPr lang="en-US" sz="3200" dirty="0" smtClean="0"/>
              <a:t> He must increase, but I must decrease.</a:t>
            </a:r>
            <a:endParaRPr lang="en-US" sz="3200" dirty="0" smtClean="0"/>
          </a:p>
          <a:p>
            <a:endParaRPr lang="en-US" sz="3200" b="1" dirty="0">
              <a:solidFill>
                <a:schemeClr val="bg1"/>
              </a:solidFill>
            </a:endParaRPr>
          </a:p>
        </p:txBody>
      </p:sp>
      <p:sp>
        <p:nvSpPr>
          <p:cNvPr id="3" name="Title 2"/>
          <p:cNvSpPr>
            <a:spLocks noGrp="1"/>
          </p:cNvSpPr>
          <p:nvPr>
            <p:ph type="title"/>
          </p:nvPr>
        </p:nvSpPr>
        <p:spPr>
          <a:xfrm>
            <a:off x="457200" y="114300"/>
            <a:ext cx="8229600" cy="45719"/>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additive="base">
                                        <p:cTn id="7"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85750"/>
            <a:ext cx="8458200" cy="4648200"/>
          </a:xfrm>
        </p:spPr>
        <p:txBody>
          <a:bodyPr>
            <a:normAutofit/>
          </a:bodyPr>
          <a:lstStyle/>
          <a:p>
            <a:r>
              <a:rPr lang="en-US" sz="3200" b="1" dirty="0" smtClean="0">
                <a:solidFill>
                  <a:schemeClr val="bg1"/>
                </a:solidFill>
              </a:rPr>
              <a:t>**31</a:t>
            </a:r>
            <a:r>
              <a:rPr lang="en-US" sz="3200" dirty="0" smtClean="0"/>
              <a:t> He who comes from above is above all; he who is of the earth is earthly and speaks of the earth. He who comes from heaven is above all</a:t>
            </a:r>
            <a:r>
              <a:rPr lang="en-US" sz="3200" dirty="0" smtClean="0"/>
              <a:t>.</a:t>
            </a:r>
          </a:p>
          <a:p>
            <a:r>
              <a:rPr lang="en-US" sz="3200" b="1" dirty="0" smtClean="0">
                <a:solidFill>
                  <a:schemeClr val="bg1"/>
                </a:solidFill>
              </a:rPr>
              <a:t>32</a:t>
            </a:r>
            <a:r>
              <a:rPr lang="en-US" sz="3200" dirty="0" smtClean="0"/>
              <a:t> And what He has seen and heard, that He testifies; and </a:t>
            </a:r>
            <a:r>
              <a:rPr lang="en-US" sz="3200" b="1" dirty="0" smtClean="0">
                <a:solidFill>
                  <a:schemeClr val="bg1"/>
                </a:solidFill>
              </a:rPr>
              <a:t>no one </a:t>
            </a:r>
            <a:r>
              <a:rPr lang="en-US" sz="3200" dirty="0" smtClean="0"/>
              <a:t>receives His testimony</a:t>
            </a:r>
            <a:r>
              <a:rPr lang="en-US" sz="3200" dirty="0" smtClean="0"/>
              <a:t>.</a:t>
            </a:r>
          </a:p>
          <a:p>
            <a:r>
              <a:rPr lang="en-US" sz="3200" b="1" dirty="0" smtClean="0">
                <a:solidFill>
                  <a:schemeClr val="bg1"/>
                </a:solidFill>
              </a:rPr>
              <a:t>33</a:t>
            </a:r>
            <a:r>
              <a:rPr lang="en-US" sz="3200" dirty="0" smtClean="0"/>
              <a:t> He who has received His testimony has certified that God is true.</a:t>
            </a:r>
            <a:endParaRPr lang="en-US" sz="32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61950"/>
            <a:ext cx="8686800" cy="4419600"/>
          </a:xfrm>
        </p:spPr>
        <p:txBody>
          <a:bodyPr>
            <a:normAutofit lnSpcReduction="10000"/>
          </a:bodyPr>
          <a:lstStyle/>
          <a:p>
            <a:r>
              <a:rPr lang="en-US" sz="3200" b="1" dirty="0" smtClean="0">
                <a:solidFill>
                  <a:schemeClr val="bg1"/>
                </a:solidFill>
              </a:rPr>
              <a:t>34</a:t>
            </a:r>
            <a:r>
              <a:rPr lang="en-US" sz="3200" dirty="0" smtClean="0"/>
              <a:t> For He whom God has sent speaks the words of God, for God does not give the Spirit by measure</a:t>
            </a:r>
            <a:r>
              <a:rPr lang="en-US" sz="3200" dirty="0" smtClean="0"/>
              <a:t>.</a:t>
            </a:r>
          </a:p>
          <a:p>
            <a:r>
              <a:rPr lang="en-US" sz="3200" b="1" dirty="0" smtClean="0">
                <a:solidFill>
                  <a:schemeClr val="bg1"/>
                </a:solidFill>
              </a:rPr>
              <a:t>35</a:t>
            </a:r>
            <a:r>
              <a:rPr lang="en-US" sz="3200" dirty="0" smtClean="0"/>
              <a:t> The Father loves the Son, and has given all things into His hand</a:t>
            </a:r>
            <a:r>
              <a:rPr lang="en-US" sz="3200" dirty="0" smtClean="0"/>
              <a:t>.</a:t>
            </a:r>
          </a:p>
          <a:p>
            <a:r>
              <a:rPr lang="en-US" sz="3200" b="1" dirty="0" smtClean="0">
                <a:solidFill>
                  <a:schemeClr val="bg1"/>
                </a:solidFill>
              </a:rPr>
              <a:t>36</a:t>
            </a:r>
            <a:r>
              <a:rPr lang="en-US" sz="3200" dirty="0" smtClean="0">
                <a:solidFill>
                  <a:schemeClr val="bg1"/>
                </a:solidFill>
              </a:rPr>
              <a:t> </a:t>
            </a:r>
            <a:r>
              <a:rPr lang="en-US" sz="3200" dirty="0" smtClean="0"/>
              <a:t>He who </a:t>
            </a:r>
            <a:r>
              <a:rPr lang="en-US" sz="3200" b="1" dirty="0" smtClean="0">
                <a:solidFill>
                  <a:srgbClr val="C00000"/>
                </a:solidFill>
              </a:rPr>
              <a:t>believes</a:t>
            </a:r>
            <a:r>
              <a:rPr lang="en-US" sz="3200" dirty="0" smtClean="0"/>
              <a:t> in the Son has everlasting life; and he who </a:t>
            </a:r>
            <a:r>
              <a:rPr lang="en-US" sz="3200" b="1" dirty="0" smtClean="0">
                <a:solidFill>
                  <a:srgbClr val="C00000"/>
                </a:solidFill>
              </a:rPr>
              <a:t>does not believe </a:t>
            </a:r>
            <a:r>
              <a:rPr lang="en-US" sz="3200" dirty="0" smtClean="0"/>
              <a:t>the Son shall not see life, but the wrath of God abides on him."</a:t>
            </a:r>
            <a:endParaRPr lang="en-US" sz="32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 calcmode="lin" valueType="num">
                                      <p:cBhvr>
                                        <p:cTn id="14" dur="1000" fill="hold"/>
                                        <p:tgtEl>
                                          <p:spTgt spid="2">
                                            <p:txEl>
                                              <p:pRg st="2" end="2"/>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85750"/>
            <a:ext cx="8458200" cy="4572000"/>
          </a:xfrm>
        </p:spPr>
        <p:txBody>
          <a:bodyPr>
            <a:normAutofit/>
          </a:bodyPr>
          <a:lstStyle/>
          <a:p>
            <a:r>
              <a:rPr lang="en-US" sz="3200" b="1" dirty="0" smtClean="0">
                <a:solidFill>
                  <a:schemeClr val="bg1"/>
                </a:solidFill>
              </a:rPr>
              <a:t>Romans 1:17 </a:t>
            </a:r>
            <a:r>
              <a:rPr lang="en-US" sz="3200" i="1" dirty="0" smtClean="0"/>
              <a:t>For the gospel reveals how God puts people right with </a:t>
            </a:r>
            <a:r>
              <a:rPr lang="en-US" sz="3200" i="1" dirty="0" smtClean="0"/>
              <a:t>Himself</a:t>
            </a:r>
            <a:r>
              <a:rPr lang="en-US" sz="3200" i="1" dirty="0" smtClean="0"/>
              <a:t>: it is through faith from beginning to end. As the scripture says, "The person who is put right with God through faith shall live." (GNT)</a:t>
            </a:r>
            <a:endParaRPr lang="en-US" sz="3200" dirty="0" smtClean="0"/>
          </a:p>
          <a:p>
            <a:r>
              <a:rPr lang="en-US" sz="3200" b="1" i="1" dirty="0" smtClean="0">
                <a:solidFill>
                  <a:schemeClr val="bg1"/>
                </a:solidFill>
              </a:rPr>
              <a:t>Romans 3:27  </a:t>
            </a:r>
            <a:r>
              <a:rPr lang="en-US" sz="3200" i="1" dirty="0" smtClean="0"/>
              <a:t>Can we boast, then, that we have done anything to be accepted by God? No, because our acquittal is not based on our good deeds. It is based on our faith. </a:t>
            </a:r>
            <a:r>
              <a:rPr lang="en-US" sz="3200" i="1" dirty="0" smtClean="0"/>
              <a:t>(NLT)</a:t>
            </a:r>
            <a:endParaRPr lang="en-US" sz="3200" dirty="0"/>
          </a:p>
        </p:txBody>
      </p:sp>
      <p:sp>
        <p:nvSpPr>
          <p:cNvPr id="3" name="Title 2"/>
          <p:cNvSpPr>
            <a:spLocks noGrp="1"/>
          </p:cNvSpPr>
          <p:nvPr>
            <p:ph type="title"/>
          </p:nvPr>
        </p:nvSpPr>
        <p:spPr>
          <a:xfrm>
            <a:off x="457200" y="114300"/>
            <a:ext cx="8229600" cy="95250"/>
          </a:xfrm>
        </p:spPr>
        <p:txBody>
          <a:bodyPr>
            <a:normAutofit fontScale="90000"/>
          </a:bodyPr>
          <a:lstStyle/>
          <a:p>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8"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121</TotalTime>
  <Words>201</Words>
  <Application>Microsoft Office PowerPoint</Application>
  <PresentationFormat>On-screen Show (16:9)</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Paper</vt:lpstr>
      <vt:lpstr>JOHN 3:22-36</vt:lpstr>
      <vt:lpstr> </vt:lpstr>
      <vt:lpstr> </vt:lpstr>
      <vt:lpstr> </vt:lpstr>
      <vt:lpstr> </vt:lpstr>
      <vt:lpstr> </vt:lpstr>
      <vt:lpstr> </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3:22-36</dc:title>
  <dc:creator>Owner</dc:creator>
  <cp:lastModifiedBy>Owner</cp:lastModifiedBy>
  <cp:revision>13</cp:revision>
  <dcterms:created xsi:type="dcterms:W3CDTF">2017-01-29T02:05:02Z</dcterms:created>
  <dcterms:modified xsi:type="dcterms:W3CDTF">2017-01-29T04:06:59Z</dcterms:modified>
</cp:coreProperties>
</file>