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44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B09231-DEA9-469F-B3F5-E9EB290A5A0E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C4C4F6-E499-45C2-8D6C-F38176BEFF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Living Water</a:t>
            </a:r>
            <a:endParaRPr lang="en-US" sz="48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JOHN 4:1-26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85750"/>
            <a:ext cx="8534400" cy="46482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21</a:t>
            </a:r>
            <a:r>
              <a:rPr lang="en-US" sz="3200" dirty="0" smtClean="0"/>
              <a:t> Jesus said to her, "Woman, believe Me, the hour is coming when you will neither on this mountain, nor in Jerusalem, worship the Father.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22</a:t>
            </a:r>
            <a:r>
              <a:rPr lang="en-US" sz="3200" dirty="0" smtClean="0">
                <a:solidFill>
                  <a:schemeClr val="bg1"/>
                </a:solidFill>
              </a:rPr>
              <a:t> </a:t>
            </a:r>
            <a:r>
              <a:rPr lang="en-US" sz="3200" dirty="0" smtClean="0"/>
              <a:t>You worship what you do not know; we know what we worship, for salvation is of the Jews.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23</a:t>
            </a:r>
            <a:r>
              <a:rPr lang="en-US" sz="3200" dirty="0" smtClean="0"/>
              <a:t> But the hour is coming, and now is, when the true worshipers will worship the Father in spirit and truth; for the Father is seeking such to worship Him.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7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61950"/>
            <a:ext cx="8305800" cy="44958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</a:rPr>
              <a:t>24</a:t>
            </a:r>
            <a:r>
              <a:rPr lang="en-US" sz="3400" dirty="0" smtClean="0"/>
              <a:t> God is Spirit, and those who worship Him must worship in spirit and truth.“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25</a:t>
            </a:r>
            <a:r>
              <a:rPr lang="en-US" sz="3400" dirty="0" smtClean="0"/>
              <a:t> The woman said to Him, "I know that Messiah is coming" (who is called Christ). "When He comes, He will tell us all things.“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26</a:t>
            </a:r>
            <a:r>
              <a:rPr lang="en-US" sz="3400" dirty="0" smtClean="0"/>
              <a:t> Jesus said to her, "I who speak to you am He."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5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66750"/>
            <a:ext cx="8001000" cy="390525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Isaiah 12:2-3 </a:t>
            </a:r>
            <a:r>
              <a:rPr lang="en-US" sz="4000" dirty="0" smtClean="0"/>
              <a:t> Behold, God is my salvation, I will trust and not be afraid; 'For Yahweh, the Lord, is my strength and song; He also has become my salvation.' "  Therefore with joy you will draw </a:t>
            </a:r>
            <a:r>
              <a:rPr lang="en-US" sz="4000" b="1" dirty="0" smtClean="0">
                <a:solidFill>
                  <a:schemeClr val="bg1"/>
                </a:solidFill>
              </a:rPr>
              <a:t>water</a:t>
            </a:r>
            <a:r>
              <a:rPr lang="en-US" sz="4000" dirty="0" smtClean="0"/>
              <a:t> From the </a:t>
            </a:r>
            <a:r>
              <a:rPr lang="en-US" sz="4000" b="1" dirty="0" smtClean="0">
                <a:solidFill>
                  <a:schemeClr val="bg1"/>
                </a:solidFill>
              </a:rPr>
              <a:t>wells</a:t>
            </a:r>
            <a:r>
              <a:rPr lang="en-US" sz="4000" dirty="0" smtClean="0"/>
              <a:t> of salvation.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7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85750"/>
            <a:ext cx="8610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John 4:1</a:t>
            </a:r>
            <a:r>
              <a:rPr lang="en-US" sz="3200" dirty="0" smtClean="0">
                <a:solidFill>
                  <a:schemeClr val="bg1"/>
                </a:solidFill>
              </a:rPr>
              <a:t> </a:t>
            </a:r>
            <a:r>
              <a:rPr lang="en-US" sz="3200" dirty="0" smtClean="0"/>
              <a:t>Therefore, when the Lord knew that the Pharisees had heard that Jesus made and baptized more disciples than John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/>
              <a:t> (though Jesus Himself did not baptize, but His disciples),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3 </a:t>
            </a:r>
            <a:r>
              <a:rPr lang="en-US" sz="3200" dirty="0" smtClean="0"/>
              <a:t>He left Judea and departed again to Galilee.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4</a:t>
            </a:r>
            <a:r>
              <a:rPr lang="en-US" sz="3200" dirty="0" smtClean="0"/>
              <a:t> But He needed to go through Samaria.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5</a:t>
            </a:r>
            <a:r>
              <a:rPr lang="en-US" sz="3200" dirty="0" smtClean="0"/>
              <a:t> So He came to a city of Samaria which is called </a:t>
            </a:r>
            <a:r>
              <a:rPr lang="en-US" sz="3200" dirty="0" err="1" smtClean="0"/>
              <a:t>Sychar</a:t>
            </a:r>
            <a:r>
              <a:rPr lang="en-US" sz="3200" dirty="0" smtClean="0"/>
              <a:t>, near the plot of ground that Jacob gave to his son Joseph.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7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3350"/>
            <a:ext cx="8610600" cy="50101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6</a:t>
            </a:r>
            <a:r>
              <a:rPr lang="en-US" sz="3200" dirty="0" smtClean="0"/>
              <a:t> Now Jacob's well was there. Jesus therefore, being wearied from His journey, sat thus by the well. It was about </a:t>
            </a:r>
            <a:r>
              <a:rPr lang="en-US" sz="3200" b="1" dirty="0" smtClean="0">
                <a:solidFill>
                  <a:schemeClr val="bg1"/>
                </a:solidFill>
              </a:rPr>
              <a:t>the sixth hour.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7</a:t>
            </a:r>
            <a:r>
              <a:rPr lang="en-US" sz="3200" dirty="0" smtClean="0"/>
              <a:t> A woman of Samaria came to draw water. Jesus said to her, "Give Me a drink.“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8</a:t>
            </a:r>
            <a:r>
              <a:rPr lang="en-US" sz="3200" dirty="0" smtClean="0"/>
              <a:t> For His disciples had gone away into the city to buy food.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9</a:t>
            </a:r>
            <a:r>
              <a:rPr lang="en-US" sz="3200" dirty="0" smtClean="0"/>
              <a:t> Then the woman of Samaria said to Him, "How is it that You, being a Jew, ask a drink from me, a Samaritan woman?" For Jews have no dealings with Samaritans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ingdoms-of-ancient-israel-and-juda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09550"/>
            <a:ext cx="4800600" cy="46481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0" y="361950"/>
            <a:ext cx="3352800" cy="3733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Romans 3:23 </a:t>
            </a:r>
            <a:r>
              <a:rPr lang="en-US" sz="4000" dirty="0" smtClean="0">
                <a:solidFill>
                  <a:schemeClr val="bg1"/>
                </a:solidFill>
              </a:rPr>
              <a:t>All have sinned and fallen short of the glory of God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61950"/>
            <a:ext cx="8382000" cy="449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10</a:t>
            </a:r>
            <a:r>
              <a:rPr lang="en-US" sz="3200" dirty="0" smtClean="0"/>
              <a:t> Jesus answered and said to her, "If you knew the gift of God, and who it is who says to you, 'Give Me a drink,' you would have asked Him, and He would have given you living water.“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11</a:t>
            </a:r>
            <a:r>
              <a:rPr lang="en-US" sz="3200" dirty="0" smtClean="0"/>
              <a:t> The woman said to Him, "Sir, You have nothing to draw with, and the well is deep. Where then do You get that living water?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5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90550"/>
            <a:ext cx="8001000" cy="4267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Jeremiah 2:13  </a:t>
            </a:r>
            <a:r>
              <a:rPr lang="en-US" sz="3200" dirty="0" smtClean="0"/>
              <a:t>"For My people have committed two evils: They have forsaken Me, the fountain of living waters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Psalm 42:1-2 </a:t>
            </a:r>
            <a:r>
              <a:rPr lang="en-US" sz="3200" dirty="0" smtClean="0"/>
              <a:t>As the deer pants for the water brooks, So pants my soul for You, O God.</a:t>
            </a:r>
          </a:p>
          <a:p>
            <a:pPr>
              <a:buNone/>
            </a:pPr>
            <a:r>
              <a:rPr lang="en-US" sz="3200" b="1" dirty="0" smtClean="0"/>
              <a:t>   </a:t>
            </a:r>
            <a:r>
              <a:rPr lang="en-US" sz="3200" dirty="0" smtClean="0"/>
              <a:t>My soul thirsts for God, for the living God.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7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85750"/>
            <a:ext cx="8382000" cy="45720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12</a:t>
            </a:r>
            <a:r>
              <a:rPr lang="en-US" sz="3200" dirty="0" smtClean="0"/>
              <a:t> Are You greater than our father Jacob, who gave us the well, and drank from it himself, as well as his sons and his livestock?“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13</a:t>
            </a:r>
            <a:r>
              <a:rPr lang="en-US" sz="3200" dirty="0" smtClean="0"/>
              <a:t> Jesus answered and said to her, "Whoever drinks of this water will thirst again,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/>
              <a:t> but whoever drinks of the water that I shall give him will never thirst. But the water that I shall give him will become in him a fountain of water springing up into everlasting life."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9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61950"/>
            <a:ext cx="8458200" cy="449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15</a:t>
            </a:r>
            <a:r>
              <a:rPr lang="en-US" sz="3200" dirty="0" smtClean="0"/>
              <a:t> The woman said to Him, "Sir, give me this water, that I may not thirst, nor come here to draw.“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16</a:t>
            </a:r>
            <a:r>
              <a:rPr lang="en-US" sz="3200" dirty="0" smtClean="0"/>
              <a:t> Jesus said to her, "Go, call your husband, and come here.“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17</a:t>
            </a:r>
            <a:r>
              <a:rPr lang="en-US" sz="3200" dirty="0" smtClean="0"/>
              <a:t> The woman answered and said, "I have no husband." Jesus said to her, "You have well said, 'I have no husband,'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7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85750"/>
            <a:ext cx="8534400" cy="457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18</a:t>
            </a:r>
            <a:r>
              <a:rPr lang="en-US" sz="3200" dirty="0" smtClean="0"/>
              <a:t> for you have had five husbands, and the one whom you now have is not your husband; in that you spoke truly.“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19</a:t>
            </a:r>
            <a:r>
              <a:rPr lang="en-US" sz="3200" dirty="0" smtClean="0"/>
              <a:t> The woman said to Him, "Sir, I perceive that You are a prophet.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20</a:t>
            </a:r>
            <a:r>
              <a:rPr lang="en-US" sz="3200" dirty="0" smtClean="0"/>
              <a:t> Our fathers worshiped on this mountain, and you Jews say that in Jerusalem is the place where one ought to worship."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7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92</Words>
  <Application>Microsoft Office PowerPoint</Application>
  <PresentationFormat>On-screen Show (16:9)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JOHN 4:1-26</vt:lpstr>
      <vt:lpstr> </vt:lpstr>
      <vt:lpstr>  </vt:lpstr>
      <vt:lpstr>Romans 3:23 All have sinned and fallen short of the glory of God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4:1-30</dc:title>
  <dc:creator>Owner</dc:creator>
  <cp:lastModifiedBy>ccfw2</cp:lastModifiedBy>
  <cp:revision>19</cp:revision>
  <dcterms:created xsi:type="dcterms:W3CDTF">2017-02-05T02:41:11Z</dcterms:created>
  <dcterms:modified xsi:type="dcterms:W3CDTF">2017-02-05T15:48:52Z</dcterms:modified>
</cp:coreProperties>
</file>