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02" y="-108"/>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2774853"/>
            <a:ext cx="8305800" cy="85725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075299"/>
            <a:ext cx="8305800" cy="14859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2662595"/>
            <a:ext cx="2971800" cy="1191"/>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2662595"/>
            <a:ext cx="2971800" cy="1191"/>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2644727"/>
            <a:ext cx="45720" cy="3429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914E8864-EB91-47D2-8C9B-0EE2DC0D7132}" type="datetimeFigureOut">
              <a:rPr lang="en-US" smtClean="0"/>
              <a:pPr/>
              <a:t>4/15/2017</a:t>
            </a:fld>
            <a:endParaRPr lang="en-US"/>
          </a:p>
        </p:txBody>
      </p:sp>
      <p:sp>
        <p:nvSpPr>
          <p:cNvPr id="16" name="Slide Number Placeholder 15"/>
          <p:cNvSpPr>
            <a:spLocks noGrp="1"/>
          </p:cNvSpPr>
          <p:nvPr>
            <p:ph type="sldNum" sz="quarter" idx="11"/>
          </p:nvPr>
        </p:nvSpPr>
        <p:spPr/>
        <p:txBody>
          <a:bodyPr/>
          <a:lstStyle/>
          <a:p>
            <a:fld id="{8ED55482-10AA-4B15-9CA7-59D43D9B9E42}"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4E8864-EB91-47D2-8C9B-0EE2DC0D7132}" type="datetimeFigureOut">
              <a:rPr lang="en-US" smtClean="0"/>
              <a:pPr/>
              <a:t>4/15/2017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55482-10AA-4B15-9CA7-59D43D9B9E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4E8864-EB91-47D2-8C9B-0EE2DC0D7132}" type="datetimeFigureOut">
              <a:rPr lang="en-US" smtClean="0"/>
              <a:pPr/>
              <a:t>4/15/2017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55482-10AA-4B15-9CA7-59D43D9B9E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143000"/>
            <a:ext cx="822960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914E8864-EB91-47D2-8C9B-0EE2DC0D7132}" type="datetimeFigureOut">
              <a:rPr lang="en-US" smtClean="0"/>
              <a:pPr/>
              <a:t>4/15/2017</a:t>
            </a:fld>
            <a:endParaRPr lang="en-US"/>
          </a:p>
        </p:txBody>
      </p:sp>
      <p:sp>
        <p:nvSpPr>
          <p:cNvPr id="15" name="Slide Number Placeholder 14"/>
          <p:cNvSpPr>
            <a:spLocks noGrp="1"/>
          </p:cNvSpPr>
          <p:nvPr>
            <p:ph type="sldNum" sz="quarter" idx="15"/>
          </p:nvPr>
        </p:nvSpPr>
        <p:spPr/>
        <p:txBody>
          <a:bodyPr/>
          <a:lstStyle>
            <a:lvl1pPr algn="ctr">
              <a:defRPr/>
            </a:lvl1pPr>
          </a:lstStyle>
          <a:p>
            <a:fld id="{8ED55482-10AA-4B15-9CA7-59D43D9B9E42}"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14E8864-EB91-47D2-8C9B-0EE2DC0D7132}" type="datetimeFigureOut">
              <a:rPr lang="en-US" smtClean="0"/>
              <a:pPr/>
              <a:t>4/15/2017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55482-10AA-4B15-9CA7-59D43D9B9E42}" type="slidenum">
              <a:rPr lang="en-US" smtClean="0"/>
              <a:pPr/>
              <a:t>‹#›</a:t>
            </a:fld>
            <a:endParaRPr lang="en-US"/>
          </a:p>
        </p:txBody>
      </p:sp>
      <p:sp>
        <p:nvSpPr>
          <p:cNvPr id="2" name="Title 1"/>
          <p:cNvSpPr>
            <a:spLocks noGrp="1"/>
          </p:cNvSpPr>
          <p:nvPr>
            <p:ph type="title"/>
          </p:nvPr>
        </p:nvSpPr>
        <p:spPr>
          <a:xfrm>
            <a:off x="685800" y="2628900"/>
            <a:ext cx="7924800" cy="10287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3719148"/>
            <a:ext cx="7924800" cy="738552"/>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3687744"/>
            <a:ext cx="7924800" cy="3226"/>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14E8864-EB91-47D2-8C9B-0EE2DC0D7132}" type="datetimeFigureOut">
              <a:rPr lang="en-US" smtClean="0"/>
              <a:pPr/>
              <a:t>4/15/2017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55482-10AA-4B15-9CA7-59D43D9B9E42}"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143000"/>
            <a:ext cx="4059936"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143000"/>
            <a:ext cx="4059936"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8ED55482-10AA-4B15-9CA7-59D43D9B9E42}"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914E8864-EB91-47D2-8C9B-0EE2DC0D7132}" type="datetimeFigureOut">
              <a:rPr lang="en-US" smtClean="0"/>
              <a:pPr/>
              <a:t>4/15/2017</a:t>
            </a:fld>
            <a:endParaRPr lang="en-US"/>
          </a:p>
        </p:txBody>
      </p:sp>
      <p:sp>
        <p:nvSpPr>
          <p:cNvPr id="3" name="Text Placeholder 2"/>
          <p:cNvSpPr>
            <a:spLocks noGrp="1"/>
          </p:cNvSpPr>
          <p:nvPr>
            <p:ph type="body" idx="1"/>
          </p:nvPr>
        </p:nvSpPr>
        <p:spPr>
          <a:xfrm>
            <a:off x="457200" y="1049695"/>
            <a:ext cx="4040188" cy="5715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1651422"/>
            <a:ext cx="4038600" cy="293522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1651422"/>
            <a:ext cx="4038600" cy="293522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16586"/>
            <a:ext cx="8229600" cy="85725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049695"/>
            <a:ext cx="4040188" cy="5715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1635164"/>
            <a:ext cx="3749040" cy="1191"/>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1635164"/>
            <a:ext cx="3749040" cy="1191"/>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14E8864-EB91-47D2-8C9B-0EE2DC0D7132}" type="datetimeFigureOut">
              <a:rPr lang="en-US" smtClean="0"/>
              <a:pPr/>
              <a:t>4/15/2017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D55482-10AA-4B15-9CA7-59D43D9B9E42}"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4E8864-EB91-47D2-8C9B-0EE2DC0D7132}" type="datetimeFigureOut">
              <a:rPr lang="en-US" smtClean="0"/>
              <a:pPr/>
              <a:t>4/15/2017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D55482-10AA-4B15-9CA7-59D43D9B9E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342900"/>
            <a:ext cx="6248400" cy="42862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200150"/>
            <a:ext cx="1984248" cy="280035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342900"/>
            <a:ext cx="1981200" cy="8001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914E8864-EB91-47D2-8C9B-0EE2DC0D7132}" type="datetimeFigureOut">
              <a:rPr lang="en-US" smtClean="0"/>
              <a:pPr/>
              <a:t>4/15/2017</a:t>
            </a:fld>
            <a:endParaRPr lang="en-US"/>
          </a:p>
        </p:txBody>
      </p:sp>
      <p:sp>
        <p:nvSpPr>
          <p:cNvPr id="9" name="Slide Number Placeholder 8"/>
          <p:cNvSpPr>
            <a:spLocks noGrp="1"/>
          </p:cNvSpPr>
          <p:nvPr>
            <p:ph type="sldNum" sz="quarter" idx="15"/>
          </p:nvPr>
        </p:nvSpPr>
        <p:spPr/>
        <p:txBody>
          <a:bodyPr/>
          <a:lstStyle/>
          <a:p>
            <a:fld id="{8ED55482-10AA-4B15-9CA7-59D43D9B9E42}"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342900"/>
            <a:ext cx="2057400" cy="8001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342900"/>
            <a:ext cx="6019800" cy="417195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200150"/>
            <a:ext cx="2057400" cy="33147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914E8864-EB91-47D2-8C9B-0EE2DC0D7132}" type="datetimeFigureOut">
              <a:rPr lang="en-US" smtClean="0"/>
              <a:pPr/>
              <a:t>4/15/2017</a:t>
            </a:fld>
            <a:endParaRPr lang="en-US"/>
          </a:p>
        </p:txBody>
      </p:sp>
      <p:sp>
        <p:nvSpPr>
          <p:cNvPr id="9" name="Slide Number Placeholder 8"/>
          <p:cNvSpPr>
            <a:spLocks noGrp="1"/>
          </p:cNvSpPr>
          <p:nvPr>
            <p:ph type="sldNum" sz="quarter" idx="11"/>
          </p:nvPr>
        </p:nvSpPr>
        <p:spPr/>
        <p:txBody>
          <a:bodyPr/>
          <a:lstStyle/>
          <a:p>
            <a:fld id="{8ED55482-10AA-4B15-9CA7-59D43D9B9E42}"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085850"/>
            <a:ext cx="8229600" cy="350877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4652750"/>
            <a:ext cx="2590800" cy="288036"/>
          </a:xfrm>
          <a:prstGeom prst="rect">
            <a:avLst/>
          </a:prstGeom>
        </p:spPr>
        <p:txBody>
          <a:bodyPr vert="horz" anchor="ctr" anchorCtr="0"/>
          <a:lstStyle>
            <a:lvl1pPr algn="l" eaLnBrk="1" latinLnBrk="0" hangingPunct="1">
              <a:defRPr kumimoji="0" sz="1200">
                <a:solidFill>
                  <a:schemeClr val="tx2"/>
                </a:solidFill>
              </a:defRPr>
            </a:lvl1pPr>
          </a:lstStyle>
          <a:p>
            <a:fld id="{914E8864-EB91-47D2-8C9B-0EE2DC0D7132}" type="datetimeFigureOut">
              <a:rPr lang="en-US" smtClean="0"/>
              <a:pPr/>
              <a:t>4/15/2017</a:t>
            </a:fld>
            <a:endParaRPr lang="en-US"/>
          </a:p>
        </p:txBody>
      </p:sp>
      <p:sp>
        <p:nvSpPr>
          <p:cNvPr id="10" name="Footer Placeholder 9"/>
          <p:cNvSpPr>
            <a:spLocks noGrp="1"/>
          </p:cNvSpPr>
          <p:nvPr>
            <p:ph type="ftr" sz="quarter" idx="3"/>
          </p:nvPr>
        </p:nvSpPr>
        <p:spPr>
          <a:xfrm>
            <a:off x="2133600" y="4652750"/>
            <a:ext cx="3581400" cy="288036"/>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4636148"/>
            <a:ext cx="609600" cy="3429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ED55482-10AA-4B15-9CA7-59D43D9B9E42}" type="slidenum">
              <a:rPr lang="en-US" smtClean="0"/>
              <a:pPr/>
              <a:t>‹#›</a:t>
            </a:fld>
            <a:endParaRPr lang="en-US"/>
          </a:p>
        </p:txBody>
      </p:sp>
      <p:sp>
        <p:nvSpPr>
          <p:cNvPr id="5" name="Title Placeholder 4"/>
          <p:cNvSpPr>
            <a:spLocks noGrp="1"/>
          </p:cNvSpPr>
          <p:nvPr>
            <p:ph type="title"/>
          </p:nvPr>
        </p:nvSpPr>
        <p:spPr>
          <a:xfrm>
            <a:off x="457200" y="114300"/>
            <a:ext cx="8229600" cy="9144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4400" b="1" dirty="0" smtClean="0"/>
              <a:t>LUKE 24</a:t>
            </a:r>
            <a:endParaRPr lang="en-US" sz="4400" b="1" dirty="0"/>
          </a:p>
        </p:txBody>
      </p:sp>
      <p:sp>
        <p:nvSpPr>
          <p:cNvPr id="2" name="Title 1"/>
          <p:cNvSpPr>
            <a:spLocks noGrp="1"/>
          </p:cNvSpPr>
          <p:nvPr>
            <p:ph type="ctrTitle"/>
          </p:nvPr>
        </p:nvSpPr>
        <p:spPr/>
        <p:txBody>
          <a:bodyPr>
            <a:normAutofit/>
          </a:bodyPr>
          <a:lstStyle/>
          <a:p>
            <a:r>
              <a:rPr lang="en-US" sz="6600" i="1" dirty="0" smtClean="0">
                <a:solidFill>
                  <a:schemeClr val="bg1"/>
                </a:solidFill>
              </a:rPr>
              <a:t>HE IS RISEN</a:t>
            </a:r>
            <a:endParaRPr lang="en-US" sz="6600" i="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85750"/>
            <a:ext cx="8686800" cy="4572000"/>
          </a:xfrm>
        </p:spPr>
        <p:txBody>
          <a:bodyPr/>
          <a:lstStyle/>
          <a:p>
            <a:r>
              <a:rPr lang="en-US" b="1" dirty="0" smtClean="0">
                <a:solidFill>
                  <a:schemeClr val="bg1"/>
                </a:solidFill>
              </a:rPr>
              <a:t>31</a:t>
            </a:r>
            <a:r>
              <a:rPr lang="en-US" dirty="0" smtClean="0"/>
              <a:t> Then their eyes were opened and they knew Him; and He vanished from their sight.</a:t>
            </a:r>
          </a:p>
          <a:p>
            <a:r>
              <a:rPr lang="en-US" b="1" dirty="0" smtClean="0">
                <a:solidFill>
                  <a:schemeClr val="bg1"/>
                </a:solidFill>
              </a:rPr>
              <a:t>32</a:t>
            </a:r>
            <a:r>
              <a:rPr lang="en-US" dirty="0" smtClean="0"/>
              <a:t> And they said to one another, "Did not our heart burn within us while He talked with us on the road, and while He opened the Scriptures to us?“</a:t>
            </a:r>
          </a:p>
          <a:p>
            <a:r>
              <a:rPr lang="en-US" b="1" dirty="0" smtClean="0">
                <a:solidFill>
                  <a:schemeClr val="bg1"/>
                </a:solidFill>
              </a:rPr>
              <a:t>33</a:t>
            </a:r>
            <a:r>
              <a:rPr lang="en-US" dirty="0" smtClean="0"/>
              <a:t> So they rose up that very hour and returned to Jerusalem, and found the eleven and those who were with them gathered together,</a:t>
            </a:r>
          </a:p>
          <a:p>
            <a:r>
              <a:rPr lang="en-US" b="1" dirty="0" smtClean="0">
                <a:solidFill>
                  <a:schemeClr val="bg1"/>
                </a:solidFill>
              </a:rPr>
              <a:t>34</a:t>
            </a:r>
            <a:r>
              <a:rPr lang="en-US" dirty="0" smtClean="0"/>
              <a:t> saying, "The Lord is risen indeed, and has appeared to Simon!"</a:t>
            </a:r>
          </a:p>
          <a:p>
            <a:pPr>
              <a:buNone/>
            </a:pPr>
            <a:endParaRPr lang="en-US"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09550"/>
            <a:ext cx="8763000" cy="4933950"/>
          </a:xfrm>
        </p:spPr>
        <p:txBody>
          <a:bodyPr>
            <a:normAutofit lnSpcReduction="10000"/>
          </a:bodyPr>
          <a:lstStyle/>
          <a:p>
            <a:r>
              <a:rPr lang="en-US" b="1" dirty="0" smtClean="0">
                <a:solidFill>
                  <a:schemeClr val="bg1"/>
                </a:solidFill>
              </a:rPr>
              <a:t>35</a:t>
            </a:r>
            <a:r>
              <a:rPr lang="en-US" dirty="0" smtClean="0"/>
              <a:t> And they told about the things that had happened on the road, and how He was known to them in the breaking of bread.</a:t>
            </a:r>
          </a:p>
          <a:p>
            <a:r>
              <a:rPr lang="en-US" b="1" dirty="0" smtClean="0">
                <a:solidFill>
                  <a:schemeClr val="bg1"/>
                </a:solidFill>
              </a:rPr>
              <a:t>36</a:t>
            </a:r>
            <a:r>
              <a:rPr lang="en-US" dirty="0" smtClean="0"/>
              <a:t> Now as they said these things, Jesus Himself stood in the midst of them, and said to them, "Peace to you.“</a:t>
            </a:r>
          </a:p>
          <a:p>
            <a:r>
              <a:rPr lang="en-US" b="1" dirty="0" smtClean="0">
                <a:solidFill>
                  <a:schemeClr val="bg1"/>
                </a:solidFill>
              </a:rPr>
              <a:t>37</a:t>
            </a:r>
            <a:r>
              <a:rPr lang="en-US" dirty="0" smtClean="0">
                <a:solidFill>
                  <a:schemeClr val="bg1"/>
                </a:solidFill>
              </a:rPr>
              <a:t> </a:t>
            </a:r>
            <a:r>
              <a:rPr lang="en-US" dirty="0" smtClean="0"/>
              <a:t>But they were terrified and frightened, and supposed they had seen a spirit.</a:t>
            </a:r>
          </a:p>
          <a:p>
            <a:r>
              <a:rPr lang="en-US" b="1" dirty="0" smtClean="0">
                <a:solidFill>
                  <a:schemeClr val="bg1"/>
                </a:solidFill>
              </a:rPr>
              <a:t>38</a:t>
            </a:r>
            <a:r>
              <a:rPr lang="en-US" dirty="0" smtClean="0"/>
              <a:t> And He said to them, "Why are you troubled? And why do doubts arise in your hearts?</a:t>
            </a:r>
          </a:p>
          <a:p>
            <a:r>
              <a:rPr lang="en-US" b="1" dirty="0" smtClean="0">
                <a:solidFill>
                  <a:schemeClr val="bg1"/>
                </a:solidFill>
              </a:rPr>
              <a:t>39</a:t>
            </a:r>
            <a:r>
              <a:rPr lang="en-US" dirty="0" smtClean="0"/>
              <a:t> Behold My hands and My feet, that it is I Myself. Handle Me and see, for a spirit does not have flesh and bones as you see I have."</a:t>
            </a:r>
            <a:endParaRPr lang="en-US"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9550"/>
            <a:ext cx="8686800" cy="4800600"/>
          </a:xfrm>
        </p:spPr>
        <p:txBody>
          <a:bodyPr>
            <a:normAutofit/>
          </a:bodyPr>
          <a:lstStyle/>
          <a:p>
            <a:r>
              <a:rPr lang="en-US" b="1" dirty="0" smtClean="0">
                <a:solidFill>
                  <a:schemeClr val="bg1"/>
                </a:solidFill>
              </a:rPr>
              <a:t>40</a:t>
            </a:r>
            <a:r>
              <a:rPr lang="en-US" dirty="0" smtClean="0"/>
              <a:t> When He had said this, He showed them His hands and His feet.</a:t>
            </a:r>
          </a:p>
          <a:p>
            <a:r>
              <a:rPr lang="en-US" b="1" dirty="0" smtClean="0">
                <a:solidFill>
                  <a:schemeClr val="bg1"/>
                </a:solidFill>
              </a:rPr>
              <a:t>41</a:t>
            </a:r>
            <a:r>
              <a:rPr lang="en-US" dirty="0" smtClean="0"/>
              <a:t> But while they still did not believe for joy, and marveled, He said to them, "Have you any food here?“</a:t>
            </a:r>
          </a:p>
          <a:p>
            <a:r>
              <a:rPr lang="en-US" b="1" dirty="0" smtClean="0">
                <a:solidFill>
                  <a:schemeClr val="bg1"/>
                </a:solidFill>
              </a:rPr>
              <a:t>42</a:t>
            </a:r>
            <a:r>
              <a:rPr lang="en-US" dirty="0" smtClean="0"/>
              <a:t> So they gave Him a piece of a broiled fish and some honeycomb.</a:t>
            </a:r>
          </a:p>
          <a:p>
            <a:r>
              <a:rPr lang="en-US" b="1" dirty="0" smtClean="0">
                <a:solidFill>
                  <a:schemeClr val="bg1"/>
                </a:solidFill>
              </a:rPr>
              <a:t>43</a:t>
            </a:r>
            <a:r>
              <a:rPr lang="en-US" dirty="0" smtClean="0"/>
              <a:t> And He took it and ate in their presence.</a:t>
            </a:r>
          </a:p>
          <a:p>
            <a:r>
              <a:rPr lang="en-US" b="1" dirty="0" smtClean="0">
                <a:solidFill>
                  <a:schemeClr val="bg1"/>
                </a:solidFill>
              </a:rPr>
              <a:t>44</a:t>
            </a:r>
            <a:r>
              <a:rPr lang="en-US" dirty="0" smtClean="0"/>
              <a:t> Then He said to them, "These are the words which I spoke to you while I was still with you, that all things must be fulfilled which were written in the Law of Moses and the Prophets and the Psalms concerning Me."</a:t>
            </a:r>
            <a:endParaRPr lang="en-US"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p:cTn id="28" dur="1000" fill="hold"/>
                                        <p:tgtEl>
                                          <p:spTgt spid="2">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9550"/>
            <a:ext cx="8686800" cy="4724400"/>
          </a:xfrm>
        </p:spPr>
        <p:txBody>
          <a:bodyPr>
            <a:normAutofit lnSpcReduction="10000"/>
          </a:bodyPr>
          <a:lstStyle/>
          <a:p>
            <a:r>
              <a:rPr lang="en-US" b="1" dirty="0" smtClean="0">
                <a:solidFill>
                  <a:schemeClr val="bg1"/>
                </a:solidFill>
              </a:rPr>
              <a:t>45</a:t>
            </a:r>
            <a:r>
              <a:rPr lang="en-US" dirty="0" smtClean="0"/>
              <a:t> And He opened their understanding, that they might comprehend the Scriptures.</a:t>
            </a:r>
          </a:p>
          <a:p>
            <a:r>
              <a:rPr lang="en-US" b="1" dirty="0" smtClean="0">
                <a:solidFill>
                  <a:schemeClr val="bg1"/>
                </a:solidFill>
              </a:rPr>
              <a:t>46</a:t>
            </a:r>
            <a:r>
              <a:rPr lang="en-US" dirty="0" smtClean="0">
                <a:solidFill>
                  <a:schemeClr val="bg1"/>
                </a:solidFill>
              </a:rPr>
              <a:t> </a:t>
            </a:r>
            <a:r>
              <a:rPr lang="en-US" dirty="0" smtClean="0"/>
              <a:t>Then He said to them, "Thus it is written, and thus it was necessary for the Christ to suffer and to rise from the dead the third day,</a:t>
            </a:r>
          </a:p>
          <a:p>
            <a:r>
              <a:rPr lang="en-US" b="1" dirty="0" smtClean="0">
                <a:solidFill>
                  <a:schemeClr val="bg1"/>
                </a:solidFill>
              </a:rPr>
              <a:t>47</a:t>
            </a:r>
            <a:r>
              <a:rPr lang="en-US" dirty="0" smtClean="0"/>
              <a:t> and that repentance and remission of sins should be preached in His name to all nations, beginning at Jerusalem.</a:t>
            </a:r>
          </a:p>
          <a:p>
            <a:r>
              <a:rPr lang="en-US" b="1" dirty="0" smtClean="0">
                <a:solidFill>
                  <a:schemeClr val="bg1"/>
                </a:solidFill>
              </a:rPr>
              <a:t>48</a:t>
            </a:r>
            <a:r>
              <a:rPr lang="en-US" dirty="0" smtClean="0"/>
              <a:t> And you are witnesses of these things.</a:t>
            </a:r>
          </a:p>
          <a:p>
            <a:r>
              <a:rPr lang="en-US" b="1" dirty="0" smtClean="0">
                <a:solidFill>
                  <a:schemeClr val="bg1"/>
                </a:solidFill>
              </a:rPr>
              <a:t>49</a:t>
            </a:r>
            <a:r>
              <a:rPr lang="en-US" dirty="0" smtClean="0"/>
              <a:t> Behold, I send the Promise of My Father upon you; but tarry in the city of Jerusalem until you are endued with power from on high."</a:t>
            </a:r>
          </a:p>
          <a:p>
            <a:endParaRPr lang="en-US"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p:cTn id="28" dur="1000" fill="hold"/>
                                        <p:tgtEl>
                                          <p:spTgt spid="2">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61950"/>
            <a:ext cx="8686800" cy="4495800"/>
          </a:xfrm>
        </p:spPr>
        <p:txBody>
          <a:bodyPr>
            <a:normAutofit lnSpcReduction="10000"/>
          </a:bodyPr>
          <a:lstStyle/>
          <a:p>
            <a:r>
              <a:rPr lang="en-US" sz="3200" b="1" dirty="0" smtClean="0">
                <a:solidFill>
                  <a:schemeClr val="bg1"/>
                </a:solidFill>
              </a:rPr>
              <a:t>50</a:t>
            </a:r>
            <a:r>
              <a:rPr lang="en-US" sz="3200" dirty="0" smtClean="0"/>
              <a:t> And He led them out as far as Bethany, and He lifted up His hands and blessed them.</a:t>
            </a:r>
          </a:p>
          <a:p>
            <a:r>
              <a:rPr lang="en-US" sz="3200" b="1" dirty="0" smtClean="0">
                <a:solidFill>
                  <a:schemeClr val="bg1"/>
                </a:solidFill>
              </a:rPr>
              <a:t>51</a:t>
            </a:r>
            <a:r>
              <a:rPr lang="en-US" sz="3200" dirty="0" smtClean="0"/>
              <a:t> Now it came to pass, while He blessed them, that He was parted from them and carried up into heaven.</a:t>
            </a:r>
          </a:p>
          <a:p>
            <a:r>
              <a:rPr lang="en-US" sz="3200" b="1" dirty="0" smtClean="0">
                <a:solidFill>
                  <a:schemeClr val="bg1"/>
                </a:solidFill>
              </a:rPr>
              <a:t>52</a:t>
            </a:r>
            <a:r>
              <a:rPr lang="en-US" sz="3200" dirty="0" smtClean="0">
                <a:solidFill>
                  <a:schemeClr val="bg1"/>
                </a:solidFill>
              </a:rPr>
              <a:t> </a:t>
            </a:r>
            <a:r>
              <a:rPr lang="en-US" sz="3200" dirty="0" smtClean="0"/>
              <a:t>And they worshiped Him, and returned to Jerusalem with great joy,</a:t>
            </a:r>
          </a:p>
          <a:p>
            <a:r>
              <a:rPr lang="en-US" sz="3200" b="1" dirty="0" smtClean="0">
                <a:solidFill>
                  <a:schemeClr val="bg1"/>
                </a:solidFill>
              </a:rPr>
              <a:t>53</a:t>
            </a:r>
            <a:r>
              <a:rPr lang="en-US" sz="3200" dirty="0" smtClean="0"/>
              <a:t> and were continually in the temple praising and blessing God. Amen.</a:t>
            </a:r>
          </a:p>
          <a:p>
            <a:endParaRPr lang="en-US"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85750"/>
            <a:ext cx="8458200" cy="4495800"/>
          </a:xfrm>
        </p:spPr>
        <p:txBody>
          <a:bodyPr>
            <a:noAutofit/>
          </a:bodyPr>
          <a:lstStyle/>
          <a:p>
            <a:r>
              <a:rPr lang="en-US" b="1" dirty="0" smtClean="0">
                <a:solidFill>
                  <a:schemeClr val="bg1"/>
                </a:solidFill>
              </a:rPr>
              <a:t>LUKE 1:1</a:t>
            </a:r>
            <a:r>
              <a:rPr lang="en-US" b="1" i="1" dirty="0" smtClean="0">
                <a:solidFill>
                  <a:schemeClr val="bg1"/>
                </a:solidFill>
              </a:rPr>
              <a:t> </a:t>
            </a:r>
            <a:r>
              <a:rPr lang="en-US" b="1" i="1" dirty="0" smtClean="0"/>
              <a:t>Many people have set out to write accounts about the events that have been fulfilled among us.</a:t>
            </a:r>
            <a:endParaRPr lang="en-US" dirty="0" smtClean="0"/>
          </a:p>
          <a:p>
            <a:r>
              <a:rPr lang="en-US" b="1" i="1" dirty="0" smtClean="0">
                <a:solidFill>
                  <a:schemeClr val="bg1"/>
                </a:solidFill>
              </a:rPr>
              <a:t>2 </a:t>
            </a:r>
            <a:r>
              <a:rPr lang="en-US" b="1" i="1" dirty="0" smtClean="0"/>
              <a:t>They used the eyewitness reports circulating among us from the early disciples.</a:t>
            </a:r>
            <a:endParaRPr lang="en-US" dirty="0" smtClean="0"/>
          </a:p>
          <a:p>
            <a:r>
              <a:rPr lang="en-US" b="1" i="1" dirty="0" smtClean="0">
                <a:solidFill>
                  <a:schemeClr val="bg1"/>
                </a:solidFill>
              </a:rPr>
              <a:t>3</a:t>
            </a:r>
            <a:r>
              <a:rPr lang="en-US" b="1" i="1" dirty="0" smtClean="0"/>
              <a:t> Having carefully investigated everything from the beginning, I also have decided to write a careful account for you, most honorable </a:t>
            </a:r>
            <a:r>
              <a:rPr lang="en-US" b="1" i="1" dirty="0" err="1" smtClean="0"/>
              <a:t>Theophilus</a:t>
            </a:r>
            <a:r>
              <a:rPr lang="en-US" b="1" i="1" dirty="0" smtClean="0"/>
              <a:t>,</a:t>
            </a:r>
            <a:endParaRPr lang="en-US" dirty="0" smtClean="0"/>
          </a:p>
          <a:p>
            <a:r>
              <a:rPr lang="en-US" b="1" i="1" dirty="0" smtClean="0">
                <a:solidFill>
                  <a:schemeClr val="bg1"/>
                </a:solidFill>
              </a:rPr>
              <a:t>4 </a:t>
            </a:r>
            <a:r>
              <a:rPr lang="en-US" b="1" i="1" dirty="0" smtClean="0"/>
              <a:t>so you can be certain of the truth of everything you were </a:t>
            </a:r>
            <a:r>
              <a:rPr lang="en-US" b="1" i="1" dirty="0" smtClean="0"/>
              <a:t>taught </a:t>
            </a:r>
            <a:r>
              <a:rPr lang="en-US" b="1" i="1" dirty="0" smtClean="0">
                <a:solidFill>
                  <a:schemeClr val="bg1"/>
                </a:solidFill>
              </a:rPr>
              <a:t>(NLT)</a:t>
            </a:r>
            <a:endParaRPr lang="en-US" dirty="0">
              <a:solidFill>
                <a:schemeClr val="bg1"/>
              </a:solidFill>
            </a:endParaRPr>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09550"/>
            <a:ext cx="8763000" cy="4724400"/>
          </a:xfrm>
        </p:spPr>
        <p:txBody>
          <a:bodyPr>
            <a:normAutofit lnSpcReduction="10000"/>
          </a:bodyPr>
          <a:lstStyle/>
          <a:p>
            <a:r>
              <a:rPr lang="en-US" b="1" dirty="0" smtClean="0">
                <a:solidFill>
                  <a:schemeClr val="bg1"/>
                </a:solidFill>
              </a:rPr>
              <a:t>1</a:t>
            </a:r>
            <a:r>
              <a:rPr lang="en-US" dirty="0" smtClean="0"/>
              <a:t> Now on the first day of the week, very early in the morning, they, and certain other women with them, came to the tomb bringing the spices which they had prepared.</a:t>
            </a:r>
          </a:p>
          <a:p>
            <a:r>
              <a:rPr lang="en-US" b="1" dirty="0" smtClean="0">
                <a:solidFill>
                  <a:schemeClr val="bg1"/>
                </a:solidFill>
              </a:rPr>
              <a:t>2</a:t>
            </a:r>
            <a:r>
              <a:rPr lang="en-US" dirty="0" smtClean="0"/>
              <a:t> But they found the stone rolled away from the tomb.</a:t>
            </a:r>
          </a:p>
          <a:p>
            <a:r>
              <a:rPr lang="en-US" b="1" dirty="0" smtClean="0">
                <a:solidFill>
                  <a:schemeClr val="bg1"/>
                </a:solidFill>
              </a:rPr>
              <a:t>3</a:t>
            </a:r>
            <a:r>
              <a:rPr lang="en-US" dirty="0" smtClean="0"/>
              <a:t> Then they went in and did not find the body of the Lord Jesus.</a:t>
            </a:r>
          </a:p>
          <a:p>
            <a:r>
              <a:rPr lang="en-US" b="1" dirty="0" smtClean="0">
                <a:solidFill>
                  <a:schemeClr val="bg1"/>
                </a:solidFill>
              </a:rPr>
              <a:t>4</a:t>
            </a:r>
            <a:r>
              <a:rPr lang="en-US" dirty="0" smtClean="0">
                <a:solidFill>
                  <a:schemeClr val="bg1"/>
                </a:solidFill>
              </a:rPr>
              <a:t> </a:t>
            </a:r>
            <a:r>
              <a:rPr lang="en-US" dirty="0" smtClean="0"/>
              <a:t>And it happened, as they were greatly perplexed about this, that behold, two men stood by them in shining garments.</a:t>
            </a:r>
          </a:p>
          <a:p>
            <a:r>
              <a:rPr lang="en-US" b="1" dirty="0" smtClean="0">
                <a:solidFill>
                  <a:schemeClr val="bg1"/>
                </a:solidFill>
              </a:rPr>
              <a:t>5</a:t>
            </a:r>
            <a:r>
              <a:rPr lang="en-US" dirty="0" smtClean="0"/>
              <a:t> Then, as they were afraid and bowed their faces to the earth, they said to them, "Why do you seek the living among the dead?</a:t>
            </a:r>
            <a:endParaRPr lang="en-US" i="1" dirty="0">
              <a:solidFill>
                <a:schemeClr val="bg1"/>
              </a:solidFill>
              <a:latin typeface="+mj-lt"/>
            </a:endParaRPr>
          </a:p>
        </p:txBody>
      </p:sp>
      <p:sp>
        <p:nvSpPr>
          <p:cNvPr id="2" name="Title 1"/>
          <p:cNvSpPr>
            <a:spLocks noGrp="1"/>
          </p:cNvSpPr>
          <p:nvPr>
            <p:ph type="title"/>
          </p:nvPr>
        </p:nvSpPr>
        <p:spPr>
          <a:xfrm>
            <a:off x="457200" y="205979"/>
            <a:ext cx="8229600" cy="79771"/>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85750"/>
            <a:ext cx="8610600" cy="4724400"/>
          </a:xfrm>
        </p:spPr>
        <p:txBody>
          <a:bodyPr>
            <a:noAutofit/>
          </a:bodyPr>
          <a:lstStyle/>
          <a:p>
            <a:r>
              <a:rPr lang="en-US" b="1" dirty="0" smtClean="0">
                <a:solidFill>
                  <a:schemeClr val="bg1"/>
                </a:solidFill>
              </a:rPr>
              <a:t>6</a:t>
            </a:r>
            <a:r>
              <a:rPr lang="en-US" dirty="0" smtClean="0">
                <a:solidFill>
                  <a:schemeClr val="bg1"/>
                </a:solidFill>
              </a:rPr>
              <a:t> </a:t>
            </a:r>
            <a:r>
              <a:rPr lang="en-US" dirty="0" smtClean="0"/>
              <a:t>He is not here, but is risen! Remember how He spoke to you when He was still in Galilee,</a:t>
            </a:r>
          </a:p>
          <a:p>
            <a:r>
              <a:rPr lang="en-US" b="1" dirty="0" smtClean="0">
                <a:solidFill>
                  <a:schemeClr val="bg1"/>
                </a:solidFill>
              </a:rPr>
              <a:t>7</a:t>
            </a:r>
            <a:r>
              <a:rPr lang="en-US" dirty="0" smtClean="0"/>
              <a:t> saying, 'The Son of Man must be delivered into the hands of sinful men, and be crucified, and the third day rise again.' “</a:t>
            </a:r>
          </a:p>
          <a:p>
            <a:r>
              <a:rPr lang="en-US" b="1" dirty="0" smtClean="0">
                <a:solidFill>
                  <a:schemeClr val="bg1"/>
                </a:solidFill>
              </a:rPr>
              <a:t>8</a:t>
            </a:r>
            <a:r>
              <a:rPr lang="en-US" dirty="0" smtClean="0">
                <a:solidFill>
                  <a:schemeClr val="bg1"/>
                </a:solidFill>
              </a:rPr>
              <a:t> </a:t>
            </a:r>
            <a:r>
              <a:rPr lang="en-US" dirty="0" smtClean="0"/>
              <a:t>And they remembered His words.</a:t>
            </a:r>
          </a:p>
          <a:p>
            <a:r>
              <a:rPr lang="en-US" b="1" dirty="0" smtClean="0">
                <a:solidFill>
                  <a:schemeClr val="bg1"/>
                </a:solidFill>
              </a:rPr>
              <a:t>9</a:t>
            </a:r>
            <a:r>
              <a:rPr lang="en-US" dirty="0" smtClean="0"/>
              <a:t> Then they returned from the tomb and told all these things to the eleven and to all the rest.</a:t>
            </a:r>
          </a:p>
          <a:p>
            <a:r>
              <a:rPr lang="en-US" b="1" dirty="0" smtClean="0">
                <a:solidFill>
                  <a:schemeClr val="bg1"/>
                </a:solidFill>
              </a:rPr>
              <a:t>10</a:t>
            </a:r>
            <a:r>
              <a:rPr lang="en-US" dirty="0" smtClean="0"/>
              <a:t> It was Mary Magdalene, Joanna, Mary the mother of James, and the other women with them, who told these things to the apostles.</a:t>
            </a:r>
            <a:endParaRPr lang="en-US"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p:cTn id="28" dur="1000" fill="hold"/>
                                        <p:tgtEl>
                                          <p:spTgt spid="2">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85750"/>
            <a:ext cx="8610600" cy="4572000"/>
          </a:xfrm>
        </p:spPr>
        <p:txBody>
          <a:bodyPr/>
          <a:lstStyle/>
          <a:p>
            <a:r>
              <a:rPr lang="en-US" b="1" dirty="0" smtClean="0">
                <a:solidFill>
                  <a:schemeClr val="bg1"/>
                </a:solidFill>
              </a:rPr>
              <a:t>11</a:t>
            </a:r>
            <a:r>
              <a:rPr lang="en-US" dirty="0" smtClean="0"/>
              <a:t> And their words seemed to them like idle tales, and they did not believe them.</a:t>
            </a:r>
          </a:p>
          <a:p>
            <a:r>
              <a:rPr lang="en-US" b="1" dirty="0" smtClean="0">
                <a:solidFill>
                  <a:schemeClr val="bg1"/>
                </a:solidFill>
              </a:rPr>
              <a:t>12</a:t>
            </a:r>
            <a:r>
              <a:rPr lang="en-US" dirty="0" smtClean="0"/>
              <a:t> But Peter arose and ran to the tomb; and stooping down, he saw the linen cloths lying by themselves; and he departed, marveling to himself at what had happened.</a:t>
            </a:r>
          </a:p>
          <a:p>
            <a:r>
              <a:rPr lang="en-US" b="1" dirty="0" smtClean="0">
                <a:solidFill>
                  <a:schemeClr val="bg1"/>
                </a:solidFill>
              </a:rPr>
              <a:t>13</a:t>
            </a:r>
            <a:r>
              <a:rPr lang="en-US" dirty="0" smtClean="0"/>
              <a:t> Now behold, two of them were traveling that same day to a village called Emmaus, which was seven miles from Jerusalem.</a:t>
            </a:r>
          </a:p>
          <a:p>
            <a:r>
              <a:rPr lang="en-US" b="1" dirty="0" smtClean="0">
                <a:solidFill>
                  <a:schemeClr val="bg1"/>
                </a:solidFill>
              </a:rPr>
              <a:t>14</a:t>
            </a:r>
            <a:r>
              <a:rPr lang="en-US" dirty="0" smtClean="0">
                <a:solidFill>
                  <a:schemeClr val="bg1"/>
                </a:solidFill>
              </a:rPr>
              <a:t> </a:t>
            </a:r>
            <a:r>
              <a:rPr lang="en-US" dirty="0" smtClean="0"/>
              <a:t>And they talked together of all these things which had happened.</a:t>
            </a:r>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361950"/>
            <a:ext cx="8763000" cy="4572000"/>
          </a:xfrm>
        </p:spPr>
        <p:txBody>
          <a:bodyPr/>
          <a:lstStyle/>
          <a:p>
            <a:r>
              <a:rPr lang="en-US" b="1" dirty="0" smtClean="0">
                <a:solidFill>
                  <a:schemeClr val="bg1"/>
                </a:solidFill>
              </a:rPr>
              <a:t>15</a:t>
            </a:r>
            <a:r>
              <a:rPr lang="en-US" dirty="0" smtClean="0"/>
              <a:t> So it was, while they conversed and reasoned, that Jesus Himself drew near and went with them.</a:t>
            </a:r>
          </a:p>
          <a:p>
            <a:r>
              <a:rPr lang="en-US" b="1" dirty="0" smtClean="0">
                <a:solidFill>
                  <a:schemeClr val="bg1"/>
                </a:solidFill>
              </a:rPr>
              <a:t>16</a:t>
            </a:r>
            <a:r>
              <a:rPr lang="en-US" dirty="0" smtClean="0">
                <a:solidFill>
                  <a:schemeClr val="bg1"/>
                </a:solidFill>
              </a:rPr>
              <a:t> </a:t>
            </a:r>
            <a:r>
              <a:rPr lang="en-US" dirty="0" smtClean="0"/>
              <a:t>But their eyes were restrained, so that they did not know Him.</a:t>
            </a:r>
            <a:r>
              <a:rPr lang="en-US" b="1" dirty="0" smtClean="0"/>
              <a:t> </a:t>
            </a:r>
          </a:p>
          <a:p>
            <a:r>
              <a:rPr lang="en-US" b="1" dirty="0" smtClean="0">
                <a:solidFill>
                  <a:schemeClr val="bg1"/>
                </a:solidFill>
              </a:rPr>
              <a:t>17</a:t>
            </a:r>
            <a:r>
              <a:rPr lang="en-US" dirty="0" smtClean="0"/>
              <a:t> And He said to them, "What kind of conversation is this that you have with one another as you walk and are sad?”</a:t>
            </a:r>
          </a:p>
          <a:p>
            <a:r>
              <a:rPr lang="en-US" b="1" dirty="0" smtClean="0">
                <a:solidFill>
                  <a:schemeClr val="bg1"/>
                </a:solidFill>
              </a:rPr>
              <a:t>18</a:t>
            </a:r>
            <a:r>
              <a:rPr lang="en-US" dirty="0" smtClean="0"/>
              <a:t> Then the one whose name was </a:t>
            </a:r>
            <a:r>
              <a:rPr lang="en-US" dirty="0" err="1" smtClean="0"/>
              <a:t>Cleopas</a:t>
            </a:r>
            <a:r>
              <a:rPr lang="en-US" dirty="0" smtClean="0"/>
              <a:t> answered and said to Him, "Are You the only stranger in Jerusalem, and have You not known the things which happened there in these days?"</a:t>
            </a:r>
          </a:p>
          <a:p>
            <a:endParaRPr lang="en-US" dirty="0" smtClean="0"/>
          </a:p>
          <a:p>
            <a:pPr>
              <a:buNone/>
            </a:pPr>
            <a:endParaRPr lang="en-US" dirty="0" smtClean="0"/>
          </a:p>
          <a:p>
            <a:pPr>
              <a:buNone/>
            </a:pPr>
            <a:endParaRPr lang="en-US" dirty="0" smtClean="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85750"/>
            <a:ext cx="8686800" cy="4572000"/>
          </a:xfrm>
        </p:spPr>
        <p:txBody>
          <a:bodyPr>
            <a:normAutofit lnSpcReduction="10000"/>
          </a:bodyPr>
          <a:lstStyle/>
          <a:p>
            <a:r>
              <a:rPr lang="en-US" b="1" dirty="0" smtClean="0">
                <a:solidFill>
                  <a:schemeClr val="bg1"/>
                </a:solidFill>
              </a:rPr>
              <a:t>19</a:t>
            </a:r>
            <a:r>
              <a:rPr lang="en-US" dirty="0" smtClean="0">
                <a:solidFill>
                  <a:schemeClr val="bg1"/>
                </a:solidFill>
              </a:rPr>
              <a:t> </a:t>
            </a:r>
            <a:r>
              <a:rPr lang="en-US" dirty="0" smtClean="0"/>
              <a:t>And He said to them, "What things?" So they said to Him, "The things concerning Jesus of Nazareth, who was a Prophet mighty in deed and word before God and all the people,</a:t>
            </a:r>
          </a:p>
          <a:p>
            <a:r>
              <a:rPr lang="en-US" b="1" dirty="0" smtClean="0">
                <a:solidFill>
                  <a:schemeClr val="bg1"/>
                </a:solidFill>
              </a:rPr>
              <a:t>20</a:t>
            </a:r>
            <a:r>
              <a:rPr lang="en-US" dirty="0" smtClean="0"/>
              <a:t> and how the chief priests and our rulers delivered Him to be condemned to death, and crucified Him.</a:t>
            </a:r>
          </a:p>
          <a:p>
            <a:r>
              <a:rPr lang="en-US" b="1" dirty="0" smtClean="0">
                <a:solidFill>
                  <a:schemeClr val="bg1"/>
                </a:solidFill>
              </a:rPr>
              <a:t>21</a:t>
            </a:r>
            <a:r>
              <a:rPr lang="en-US" dirty="0" smtClean="0"/>
              <a:t> But we were hoping that it was He who was going to redeem Israel. Indeed, besides all this, today is the third day since these things happened.</a:t>
            </a:r>
          </a:p>
          <a:p>
            <a:r>
              <a:rPr lang="en-US" b="1" dirty="0" smtClean="0">
                <a:solidFill>
                  <a:schemeClr val="bg1"/>
                </a:solidFill>
              </a:rPr>
              <a:t>22 </a:t>
            </a:r>
            <a:r>
              <a:rPr lang="en-US" dirty="0" smtClean="0"/>
              <a:t>Yes, and certain women of our company, who arrived at the tomb early, astonished us.</a:t>
            </a:r>
            <a:endParaRPr lang="en-US"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85750"/>
            <a:ext cx="8610600" cy="4648200"/>
          </a:xfrm>
        </p:spPr>
        <p:txBody>
          <a:bodyPr/>
          <a:lstStyle/>
          <a:p>
            <a:r>
              <a:rPr lang="en-US" b="1" dirty="0" smtClean="0">
                <a:solidFill>
                  <a:schemeClr val="bg1"/>
                </a:solidFill>
              </a:rPr>
              <a:t>23</a:t>
            </a:r>
            <a:r>
              <a:rPr lang="en-US" dirty="0" smtClean="0"/>
              <a:t> When they did not find His body, they came saying that they had also seen a vision of angels who said He was alive.</a:t>
            </a:r>
          </a:p>
          <a:p>
            <a:r>
              <a:rPr lang="en-US" b="1" dirty="0" smtClean="0">
                <a:solidFill>
                  <a:schemeClr val="bg1"/>
                </a:solidFill>
              </a:rPr>
              <a:t>24</a:t>
            </a:r>
            <a:r>
              <a:rPr lang="en-US" dirty="0" smtClean="0"/>
              <a:t> And certain of those who were with us went to the tomb and found it just as the women had said; but Him they did not see.“</a:t>
            </a:r>
          </a:p>
          <a:p>
            <a:r>
              <a:rPr lang="en-US" b="1" dirty="0" smtClean="0">
                <a:solidFill>
                  <a:schemeClr val="bg1"/>
                </a:solidFill>
              </a:rPr>
              <a:t>25</a:t>
            </a:r>
            <a:r>
              <a:rPr lang="en-US" dirty="0" smtClean="0"/>
              <a:t> Then He said to them, "O foolish ones, and slow of heart to believe in all that the prophets have spoken!</a:t>
            </a:r>
          </a:p>
          <a:p>
            <a:r>
              <a:rPr lang="en-US" b="1" dirty="0" smtClean="0">
                <a:solidFill>
                  <a:schemeClr val="bg1"/>
                </a:solidFill>
              </a:rPr>
              <a:t>26</a:t>
            </a:r>
            <a:r>
              <a:rPr lang="en-US" dirty="0" smtClean="0"/>
              <a:t> Ought not the Christ to have suffered these things and to enter into His glory?"</a:t>
            </a:r>
            <a:endParaRPr lang="en-US"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85750"/>
            <a:ext cx="8686800" cy="4572000"/>
          </a:xfrm>
        </p:spPr>
        <p:txBody>
          <a:bodyPr>
            <a:normAutofit lnSpcReduction="10000"/>
          </a:bodyPr>
          <a:lstStyle/>
          <a:p>
            <a:r>
              <a:rPr lang="en-US" b="1" dirty="0" smtClean="0">
                <a:solidFill>
                  <a:schemeClr val="bg1"/>
                </a:solidFill>
              </a:rPr>
              <a:t>27</a:t>
            </a:r>
            <a:r>
              <a:rPr lang="en-US" dirty="0" smtClean="0"/>
              <a:t> And beginning at Moses and all the Prophets, He expounded to them in all the Scriptures the things concerning Himself.</a:t>
            </a:r>
          </a:p>
          <a:p>
            <a:r>
              <a:rPr lang="en-US" b="1" dirty="0" smtClean="0">
                <a:solidFill>
                  <a:schemeClr val="bg1"/>
                </a:solidFill>
              </a:rPr>
              <a:t>28</a:t>
            </a:r>
            <a:r>
              <a:rPr lang="en-US" dirty="0" smtClean="0"/>
              <a:t> Then they drew near to the village where they were going, and He indicated that He would have gone farther.</a:t>
            </a:r>
          </a:p>
          <a:p>
            <a:r>
              <a:rPr lang="en-US" b="1" dirty="0" smtClean="0">
                <a:solidFill>
                  <a:schemeClr val="bg1"/>
                </a:solidFill>
              </a:rPr>
              <a:t>29</a:t>
            </a:r>
            <a:r>
              <a:rPr lang="en-US" dirty="0" smtClean="0"/>
              <a:t> But they constrained Him, saying, "Abide with us, for it is toward evening, and the day is far spent." And He went in to stay with them.</a:t>
            </a:r>
          </a:p>
          <a:p>
            <a:r>
              <a:rPr lang="en-US" b="1" dirty="0" smtClean="0">
                <a:solidFill>
                  <a:schemeClr val="bg1"/>
                </a:solidFill>
              </a:rPr>
              <a:t>30</a:t>
            </a:r>
            <a:r>
              <a:rPr lang="en-US" dirty="0" smtClean="0"/>
              <a:t> Now it came to pass, as He sat at the table with them, that He took bread, blessed and broke it, and gave it to them.</a:t>
            </a:r>
            <a:endParaRPr lang="en-US" dirty="0"/>
          </a:p>
        </p:txBody>
      </p:sp>
      <p:sp>
        <p:nvSpPr>
          <p:cNvPr id="3" name="Title 2"/>
          <p:cNvSpPr>
            <a:spLocks noGrp="1"/>
          </p:cNvSpPr>
          <p:nvPr>
            <p:ph type="title"/>
          </p:nvPr>
        </p:nvSpPr>
        <p:spPr>
          <a:xfrm>
            <a:off x="457200" y="114300"/>
            <a:ext cx="8229600" cy="2476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196</TotalTime>
  <Words>106</Words>
  <Application>Microsoft Office PowerPoint</Application>
  <PresentationFormat>On-screen Show (16:9)</PresentationFormat>
  <Paragraphs>73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Paper</vt:lpstr>
      <vt:lpstr>HE IS RISEN</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IS RISEN</dc:title>
  <dc:creator>Owner</dc:creator>
  <cp:lastModifiedBy>Owner</cp:lastModifiedBy>
  <cp:revision>21</cp:revision>
  <dcterms:created xsi:type="dcterms:W3CDTF">2017-04-12T02:35:30Z</dcterms:created>
  <dcterms:modified xsi:type="dcterms:W3CDTF">2017-04-16T03:16:55Z</dcterms:modified>
</cp:coreProperties>
</file>